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23"/>
  </p:notesMasterIdLst>
  <p:handoutMasterIdLst>
    <p:handoutMasterId r:id="rId24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9" r:id="rId15"/>
    <p:sldId id="270" r:id="rId16"/>
    <p:sldId id="276" r:id="rId17"/>
    <p:sldId id="277" r:id="rId18"/>
    <p:sldId id="278" r:id="rId19"/>
    <p:sldId id="279" r:id="rId20"/>
    <p:sldId id="281" r:id="rId21"/>
    <p:sldId id="280" r:id="rId22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454BE90-0D5C-4F35-A5F3-C92A6E7B6D1E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E9C7B85-99FD-4B23-8AFA-92C53447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0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10F1388-89E1-4FE3-8A61-796B6DFB3121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6D47198-19FD-48E9-B0F7-4DA3BB30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20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47198-19FD-48E9-B0F7-4DA3BB303F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ECD4-342E-4B74-85B1-F8A3BC544758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DC98-36B7-4351-80FB-218AD2B7AECF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9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659-7273-4EF9-9F32-862432CB180E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4FF7-0773-4C8D-8AF2-DCFEFAA52C68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7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9E49-326B-45F9-B518-FE97532D572A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77BC-0764-42D0-B8BF-538DFB96318B}" type="datetime1">
              <a:rPr lang="vi-VN" smtClean="0"/>
              <a:t>18/09/2023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B624-1C0F-4BCF-AB2D-24A8C65F6C2B}" type="datetime1">
              <a:rPr lang="vi-VN" smtClean="0"/>
              <a:t>18/09/2023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3B21-E493-4388-B7C8-2931B020E6E0}" type="datetime1">
              <a:rPr lang="vi-VN" smtClean="0"/>
              <a:t>18/09/2023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9371-AB44-4B08-838A-69D4F5DEC07B}" type="datetime1">
              <a:rPr lang="vi-VN" smtClean="0"/>
              <a:t>18/09/2023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3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C135-1610-43EA-B2D3-10E8B7C766C6}" type="datetime1">
              <a:rPr lang="vi-VN" smtClean="0"/>
              <a:t>18/09/2023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8272-5C07-44E8-8835-CC3DDEDF5862}" type="datetime1">
              <a:rPr lang="vi-VN" smtClean="0"/>
              <a:t>18/09/2023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B92E9-22F2-4A44-B639-6225C693D69C}" type="datetime1">
              <a:rPr lang="vi-VN" smtClean="0"/>
              <a:t>18/09/2023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A4E9-0135-4B80-B76B-A7B5698E3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7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756" y="2137157"/>
            <a:ext cx="11830755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 MỪNG QUÝ THẦY CÔ </a:t>
            </a:r>
          </a:p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VÀ CÁC EM  VỀ THAM DỰ BUỔI CHUYÊN ĐỀ HÔM NAY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244-90DA-4C2E-98FA-FE982F9FABE6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764" y="114146"/>
            <a:ext cx="6924675" cy="662353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C0BA-8481-41A9-B4AC-4BDA0E41B29D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910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568" y="1687318"/>
            <a:ext cx="10744200" cy="252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135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 ĐỀ 2:</a:t>
            </a: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ts val="135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1E89-B605-4510-BC51-8803A91BC71E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1105"/>
            <a:ext cx="1203157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5763-21BF-41F4-B049-7C2481E93014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240632"/>
            <a:ext cx="11492089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614E-949B-4D9E-BF89-435D5FE4C01F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4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0358" y="156411"/>
            <a:ext cx="715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569" y="709863"/>
            <a:ext cx="11478127" cy="65556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ĂN CHÍN UỐNG SÔI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thớt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Rau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EBE-7D08-4F4B-859A-FA818B1DAC51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826" y="253388"/>
            <a:ext cx="1135940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83FE-1DDB-4FFD-8E16-B95FECA11984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4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284" y="108284"/>
            <a:ext cx="120837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RỬA TAY BẰNG XÀ PHÒNG VÀ NƯỚC SẠCH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FF9-4AC6-4D13-8BF7-C999AE642E3E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48" y="0"/>
            <a:ext cx="1197141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TẮM RỬA THƯỜNG XUYÊN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da.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3CC-A5C2-4E7D-BAAC-DD2A3FED6777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54" y="0"/>
            <a:ext cx="1224814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.SỬ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DỤNG HỐ XÍ HỢP VỆ SINH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Thu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7385-431E-4928-A414-F3C49E7DE7B5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9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54" y="0"/>
            <a:ext cx="1224814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GOM VÀ XỬ LÝ RÁC THẢI HỢP VỆ SINH VÀ ĐÚNG NƠI QUY ĐỊNH.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Thu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40FD-C3FF-4BB8-8B15-FE8B666BBC4D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8871" y="2499379"/>
            <a:ext cx="908685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TUYÊN 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 PHÒNG CHỐNG BỆNH 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 MẮT ĐỎ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5001" y="1525427"/>
            <a:ext cx="996433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ts val="1350"/>
              </a:lnSpc>
            </a:pP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Chuyên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44029" y="5034708"/>
            <a:ext cx="4990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42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4911"/>
            <a:ext cx="10515600" cy="5582052"/>
          </a:xfrm>
        </p:spPr>
        <p:txBody>
          <a:bodyPr/>
          <a:lstStyle/>
          <a:p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</a:t>
            </a:r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quý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luôn</a:t>
            </a:r>
            <a:r>
              <a:rPr lang="en-US" dirty="0" smtClean="0"/>
              <a:t> </a:t>
            </a:r>
            <a:r>
              <a:rPr lang="en-US" dirty="0" err="1" smtClean="0"/>
              <a:t>luôn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khoẻ</a:t>
            </a:r>
            <a:r>
              <a:rPr lang="en-US" dirty="0" smtClean="0"/>
              <a:t>- </a:t>
            </a:r>
            <a:r>
              <a:rPr lang="en-US" dirty="0" err="1" smtClean="0"/>
              <a:t>hạnh</a:t>
            </a:r>
            <a:r>
              <a:rPr lang="en-US" dirty="0" smtClean="0"/>
              <a:t> </a:t>
            </a:r>
            <a:r>
              <a:rPr lang="en-US" dirty="0" err="1" smtClean="0"/>
              <a:t>phúc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trân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quý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lắng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Duyệ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                                                        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                                                          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Thơm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4FF7-0773-4C8D-8AF2-DCFEFAA52C68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7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Bài 26: Cảm ơn và nhờ giúp đỡ - tiengtrungthuonghai.vn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AutoShape 4" descr="Bài 26: Cảm ơn và nhờ giúp đỡ - tiengtrungthuonghai.vn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08" name="AutoShape 6" descr="Bài 26: Cảm ơn và nhờ giúp đỡ - tiengtrungthuonghai.vn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09" name="AutoShape 8" descr="Bài 26: Cảm ơn và nhờ giúp đỡ - tiengtrungthuonghai.vn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1510" name="Picture 11" descr="100+ hình nền powerpoint thank you - hinhanhsieudep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463"/>
            <a:ext cx="12192000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BA8C-9E29-4867-A308-D397886F219D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0085"/>
      </p:ext>
    </p:extLst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7232" y="-225289"/>
            <a:ext cx="804203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20%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sẹo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" descr="Description: Đau mắt đỏ là gì | Bv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262" y="530578"/>
            <a:ext cx="4032738" cy="580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0FF7-C23E-4495-8D15-C80F853C44B8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907" y="185128"/>
            <a:ext cx="119340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(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0428-3889-44EA-9013-014E18F72F08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ải xuố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6" y="98546"/>
            <a:ext cx="3617669" cy="35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1-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6" y="3591229"/>
            <a:ext cx="6431207" cy="316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03-3-300x2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53" y="98546"/>
            <a:ext cx="5122985" cy="301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dau-hieu-dau-mat-do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23" y="3414394"/>
            <a:ext cx="5246548" cy="31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27203" y="3098021"/>
            <a:ext cx="736932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9925-792C-46BF-B160-9271FBAD2047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8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785" y="0"/>
            <a:ext cx="1172307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rầm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rộ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 (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...)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bóc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sẹo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  <a:p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FC68-C281-453F-86A6-AA0D4D1C9047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862" y="257908"/>
            <a:ext cx="114182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A67-117C-4971-9281-DCC5600B0636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139" y="131108"/>
            <a:ext cx="116527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glôcôm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DB1E-A490-43A5-B71D-B716A5B00F3B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923" y="140677"/>
            <a:ext cx="109141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…Do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B92-B6FF-4B7E-B63D-5CD004614431}" type="datetime1">
              <a:rPr lang="vi-VN" smtClean="0"/>
              <a:t>18/09/2023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5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549</Words>
  <Application>Microsoft Office PowerPoint</Application>
  <PresentationFormat>Custom</PresentationFormat>
  <Paragraphs>127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cp:lastPrinted>2023-09-18T01:59:02Z</cp:lastPrinted>
  <dcterms:created xsi:type="dcterms:W3CDTF">2023-09-11T13:39:39Z</dcterms:created>
  <dcterms:modified xsi:type="dcterms:W3CDTF">2023-09-18T02:02:31Z</dcterms:modified>
</cp:coreProperties>
</file>