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8" r:id="rId4"/>
    <p:sldMasterId id="2147483690" r:id="rId5"/>
    <p:sldMasterId id="2147483705" r:id="rId6"/>
    <p:sldMasterId id="2147483720" r:id="rId7"/>
    <p:sldMasterId id="2147483735" r:id="rId8"/>
    <p:sldMasterId id="2147483750" r:id="rId9"/>
  </p:sldMasterIdLst>
  <p:notesMasterIdLst>
    <p:notesMasterId r:id="rId65"/>
  </p:notesMasterIdLst>
  <p:sldIdLst>
    <p:sldId id="354" r:id="rId10"/>
    <p:sldId id="256" r:id="rId11"/>
    <p:sldId id="307" r:id="rId12"/>
    <p:sldId id="363" r:id="rId13"/>
    <p:sldId id="397" r:id="rId14"/>
    <p:sldId id="398" r:id="rId15"/>
    <p:sldId id="367" r:id="rId16"/>
    <p:sldId id="541" r:id="rId17"/>
    <p:sldId id="542" r:id="rId18"/>
    <p:sldId id="366" r:id="rId19"/>
    <p:sldId id="418" r:id="rId20"/>
    <p:sldId id="373" r:id="rId21"/>
    <p:sldId id="327" r:id="rId22"/>
    <p:sldId id="425" r:id="rId23"/>
    <p:sldId id="438" r:id="rId24"/>
    <p:sldId id="426" r:id="rId25"/>
    <p:sldId id="509" r:id="rId26"/>
    <p:sldId id="510" r:id="rId27"/>
    <p:sldId id="511" r:id="rId28"/>
    <p:sldId id="559" r:id="rId29"/>
    <p:sldId id="512" r:id="rId30"/>
    <p:sldId id="513" r:id="rId31"/>
    <p:sldId id="514" r:id="rId32"/>
    <p:sldId id="537" r:id="rId33"/>
    <p:sldId id="402" r:id="rId34"/>
    <p:sldId id="357" r:id="rId35"/>
    <p:sldId id="403" r:id="rId36"/>
    <p:sldId id="401" r:id="rId37"/>
    <p:sldId id="538" r:id="rId38"/>
    <p:sldId id="543" r:id="rId39"/>
    <p:sldId id="544" r:id="rId40"/>
    <p:sldId id="545" r:id="rId41"/>
    <p:sldId id="376" r:id="rId42"/>
    <p:sldId id="405" r:id="rId43"/>
    <p:sldId id="406" r:id="rId44"/>
    <p:sldId id="404" r:id="rId45"/>
    <p:sldId id="407" r:id="rId46"/>
    <p:sldId id="546" r:id="rId47"/>
    <p:sldId id="356" r:id="rId48"/>
    <p:sldId id="375" r:id="rId49"/>
    <p:sldId id="374" r:id="rId50"/>
    <p:sldId id="355" r:id="rId51"/>
    <p:sldId id="410" r:id="rId52"/>
    <p:sldId id="409" r:id="rId53"/>
    <p:sldId id="378" r:id="rId54"/>
    <p:sldId id="379" r:id="rId55"/>
    <p:sldId id="377" r:id="rId56"/>
    <p:sldId id="558" r:id="rId57"/>
    <p:sldId id="411" r:id="rId58"/>
    <p:sldId id="517" r:id="rId59"/>
    <p:sldId id="361" r:id="rId60"/>
    <p:sldId id="420" r:id="rId61"/>
    <p:sldId id="421" r:id="rId62"/>
    <p:sldId id="548" r:id="rId63"/>
    <p:sldId id="547" r:id="rId64"/>
    <p:sldId id="520" r:id="rId66"/>
    <p:sldId id="549" r:id="rId67"/>
    <p:sldId id="523" r:id="rId68"/>
    <p:sldId id="524" r:id="rId69"/>
    <p:sldId id="550" r:id="rId70"/>
    <p:sldId id="525" r:id="rId71"/>
    <p:sldId id="526" r:id="rId72"/>
    <p:sldId id="527" r:id="rId73"/>
    <p:sldId id="528" r:id="rId74"/>
    <p:sldId id="529" r:id="rId75"/>
    <p:sldId id="530" r:id="rId76"/>
    <p:sldId id="551" r:id="rId77"/>
    <p:sldId id="552" r:id="rId78"/>
    <p:sldId id="553" r:id="rId79"/>
    <p:sldId id="554" r:id="rId80"/>
    <p:sldId id="555" r:id="rId81"/>
    <p:sldId id="556" r:id="rId82"/>
    <p:sldId id="557" r:id="rId83"/>
    <p:sldId id="533" r:id="rId84"/>
    <p:sldId id="534" r:id="rId85"/>
    <p:sldId id="536" r:id="rId86"/>
    <p:sldId id="370" r:id="rId87"/>
    <p:sldId id="539" r:id="rId88"/>
    <p:sldId id="396"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011020A-0C1B-4472-AC36-A9D4E8F9B88B}">
          <p14:sldIdLst>
            <p14:sldId id="354"/>
            <p14:sldId id="256"/>
            <p14:sldId id="307"/>
            <p14:sldId id="363"/>
            <p14:sldId id="397"/>
            <p14:sldId id="398"/>
            <p14:sldId id="367"/>
            <p14:sldId id="541"/>
            <p14:sldId id="542"/>
          </p14:sldIdLst>
        </p14:section>
        <p14:section name="Untitled Section" id="{7492A317-3821-4BCC-A9CA-C9A86CABCB66}">
          <p14:sldIdLst>
            <p14:sldId id="366"/>
            <p14:sldId id="418"/>
            <p14:sldId id="373"/>
            <p14:sldId id="327"/>
            <p14:sldId id="425"/>
            <p14:sldId id="438"/>
            <p14:sldId id="426"/>
            <p14:sldId id="509"/>
            <p14:sldId id="510"/>
            <p14:sldId id="511"/>
            <p14:sldId id="559"/>
            <p14:sldId id="512"/>
            <p14:sldId id="513"/>
            <p14:sldId id="514"/>
            <p14:sldId id="537"/>
            <p14:sldId id="402"/>
            <p14:sldId id="357"/>
            <p14:sldId id="403"/>
            <p14:sldId id="401"/>
            <p14:sldId id="538"/>
            <p14:sldId id="543"/>
            <p14:sldId id="544"/>
            <p14:sldId id="545"/>
            <p14:sldId id="376"/>
            <p14:sldId id="405"/>
            <p14:sldId id="406"/>
            <p14:sldId id="404"/>
            <p14:sldId id="407"/>
            <p14:sldId id="546"/>
            <p14:sldId id="356"/>
            <p14:sldId id="375"/>
            <p14:sldId id="374"/>
            <p14:sldId id="355"/>
            <p14:sldId id="410"/>
            <p14:sldId id="409"/>
            <p14:sldId id="378"/>
            <p14:sldId id="379"/>
            <p14:sldId id="377"/>
            <p14:sldId id="558"/>
            <p14:sldId id="411"/>
            <p14:sldId id="517"/>
            <p14:sldId id="361"/>
            <p14:sldId id="420"/>
            <p14:sldId id="421"/>
            <p14:sldId id="548"/>
            <p14:sldId id="547"/>
            <p14:sldId id="520"/>
            <p14:sldId id="549"/>
            <p14:sldId id="523"/>
            <p14:sldId id="524"/>
            <p14:sldId id="550"/>
            <p14:sldId id="525"/>
            <p14:sldId id="526"/>
            <p14:sldId id="527"/>
            <p14:sldId id="528"/>
            <p14:sldId id="529"/>
            <p14:sldId id="530"/>
            <p14:sldId id="551"/>
            <p14:sldId id="552"/>
            <p14:sldId id="553"/>
            <p14:sldId id="554"/>
            <p14:sldId id="555"/>
            <p14:sldId id="556"/>
            <p14:sldId id="557"/>
            <p14:sldId id="533"/>
            <p14:sldId id="534"/>
            <p14:sldId id="536"/>
            <p14:sldId id="370"/>
            <p14:sldId id="539"/>
            <p14:sldId id="396"/>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EAAFEF"/>
    <a:srgbClr val="E2C0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585" autoAdjust="0"/>
  </p:normalViewPr>
  <p:slideViewPr>
    <p:cSldViewPr showGuides="1">
      <p:cViewPr varScale="1">
        <p:scale>
          <a:sx n="62" d="100"/>
          <a:sy n="62" d="100"/>
        </p:scale>
        <p:origin x="-132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2" Type="http://schemas.openxmlformats.org/officeDocument/2006/relationships/tableStyles" Target="tableStyles.xml"/><Relationship Id="rId91" Type="http://schemas.openxmlformats.org/officeDocument/2006/relationships/viewProps" Target="viewProps.xml"/><Relationship Id="rId90" Type="http://schemas.openxmlformats.org/officeDocument/2006/relationships/presProps" Target="presProps.xml"/><Relationship Id="rId9" Type="http://schemas.openxmlformats.org/officeDocument/2006/relationships/slideMaster" Target="slideMasters/slideMaster8.xml"/><Relationship Id="rId89" Type="http://schemas.openxmlformats.org/officeDocument/2006/relationships/slide" Target="slides/slide79.xml"/><Relationship Id="rId88" Type="http://schemas.openxmlformats.org/officeDocument/2006/relationships/slide" Target="slides/slide78.xml"/><Relationship Id="rId87" Type="http://schemas.openxmlformats.org/officeDocument/2006/relationships/slide" Target="slides/slide77.xml"/><Relationship Id="rId86" Type="http://schemas.openxmlformats.org/officeDocument/2006/relationships/slide" Target="slides/slide76.xml"/><Relationship Id="rId85" Type="http://schemas.openxmlformats.org/officeDocument/2006/relationships/slide" Target="slides/slide75.xml"/><Relationship Id="rId84" Type="http://schemas.openxmlformats.org/officeDocument/2006/relationships/slide" Target="slides/slide74.xml"/><Relationship Id="rId83" Type="http://schemas.openxmlformats.org/officeDocument/2006/relationships/slide" Target="slides/slide73.xml"/><Relationship Id="rId82" Type="http://schemas.openxmlformats.org/officeDocument/2006/relationships/slide" Target="slides/slide72.xml"/><Relationship Id="rId81" Type="http://schemas.openxmlformats.org/officeDocument/2006/relationships/slide" Target="slides/slide71.xml"/><Relationship Id="rId80" Type="http://schemas.openxmlformats.org/officeDocument/2006/relationships/slide" Target="slides/slide70.xml"/><Relationship Id="rId8" Type="http://schemas.openxmlformats.org/officeDocument/2006/relationships/slideMaster" Target="slideMasters/slideMaster7.xml"/><Relationship Id="rId79" Type="http://schemas.openxmlformats.org/officeDocument/2006/relationships/slide" Target="slides/slide69.xml"/><Relationship Id="rId78" Type="http://schemas.openxmlformats.org/officeDocument/2006/relationships/slide" Target="slides/slide68.xml"/><Relationship Id="rId77" Type="http://schemas.openxmlformats.org/officeDocument/2006/relationships/slide" Target="slides/slide67.xml"/><Relationship Id="rId76" Type="http://schemas.openxmlformats.org/officeDocument/2006/relationships/slide" Target="slides/slide66.xml"/><Relationship Id="rId75" Type="http://schemas.openxmlformats.org/officeDocument/2006/relationships/slide" Target="slides/slide65.xml"/><Relationship Id="rId74" Type="http://schemas.openxmlformats.org/officeDocument/2006/relationships/slide" Target="slides/slide64.xml"/><Relationship Id="rId73" Type="http://schemas.openxmlformats.org/officeDocument/2006/relationships/slide" Target="slides/slide63.xml"/><Relationship Id="rId72" Type="http://schemas.openxmlformats.org/officeDocument/2006/relationships/slide" Target="slides/slide62.xml"/><Relationship Id="rId71" Type="http://schemas.openxmlformats.org/officeDocument/2006/relationships/slide" Target="slides/slide61.xml"/><Relationship Id="rId70" Type="http://schemas.openxmlformats.org/officeDocument/2006/relationships/slide" Target="slides/slide60.xml"/><Relationship Id="rId7" Type="http://schemas.openxmlformats.org/officeDocument/2006/relationships/slideMaster" Target="slideMasters/slideMaster6.xml"/><Relationship Id="rId69" Type="http://schemas.openxmlformats.org/officeDocument/2006/relationships/slide" Target="slides/slide59.xml"/><Relationship Id="rId68" Type="http://schemas.openxmlformats.org/officeDocument/2006/relationships/slide" Target="slides/slide58.xml"/><Relationship Id="rId67" Type="http://schemas.openxmlformats.org/officeDocument/2006/relationships/slide" Target="slides/slide57.xml"/><Relationship Id="rId66" Type="http://schemas.openxmlformats.org/officeDocument/2006/relationships/slide" Target="slides/slide56.xml"/><Relationship Id="rId65" Type="http://schemas.openxmlformats.org/officeDocument/2006/relationships/notesMaster" Target="notesMasters/notesMaster1.xml"/><Relationship Id="rId64" Type="http://schemas.openxmlformats.org/officeDocument/2006/relationships/slide" Target="slides/slide55.xml"/><Relationship Id="rId63" Type="http://schemas.openxmlformats.org/officeDocument/2006/relationships/slide" Target="slides/slide54.xml"/><Relationship Id="rId62" Type="http://schemas.openxmlformats.org/officeDocument/2006/relationships/slide" Target="slides/slide53.xml"/><Relationship Id="rId61" Type="http://schemas.openxmlformats.org/officeDocument/2006/relationships/slide" Target="slides/slide52.xml"/><Relationship Id="rId60" Type="http://schemas.openxmlformats.org/officeDocument/2006/relationships/slide" Target="slides/slide51.xml"/><Relationship Id="rId6" Type="http://schemas.openxmlformats.org/officeDocument/2006/relationships/slideMaster" Target="slideMasters/slideMaster5.xml"/><Relationship Id="rId59" Type="http://schemas.openxmlformats.org/officeDocument/2006/relationships/slide" Target="slides/slide50.xml"/><Relationship Id="rId58" Type="http://schemas.openxmlformats.org/officeDocument/2006/relationships/slide" Target="slides/slide49.xml"/><Relationship Id="rId57" Type="http://schemas.openxmlformats.org/officeDocument/2006/relationships/slide" Target="slides/slide48.xml"/><Relationship Id="rId56" Type="http://schemas.openxmlformats.org/officeDocument/2006/relationships/slide" Target="slides/slide47.xml"/><Relationship Id="rId55" Type="http://schemas.openxmlformats.org/officeDocument/2006/relationships/slide" Target="slides/slide46.xml"/><Relationship Id="rId54" Type="http://schemas.openxmlformats.org/officeDocument/2006/relationships/slide" Target="slides/slide45.xml"/><Relationship Id="rId53" Type="http://schemas.openxmlformats.org/officeDocument/2006/relationships/slide" Target="slides/slide44.xml"/><Relationship Id="rId52" Type="http://schemas.openxmlformats.org/officeDocument/2006/relationships/slide" Target="slides/slide43.xml"/><Relationship Id="rId51" Type="http://schemas.openxmlformats.org/officeDocument/2006/relationships/slide" Target="slides/slide42.xml"/><Relationship Id="rId50" Type="http://schemas.openxmlformats.org/officeDocument/2006/relationships/slide" Target="slides/slide41.xml"/><Relationship Id="rId5" Type="http://schemas.openxmlformats.org/officeDocument/2006/relationships/slideMaster" Target="slideMasters/slideMaster4.xml"/><Relationship Id="rId49" Type="http://schemas.openxmlformats.org/officeDocument/2006/relationships/slide" Target="slides/slide40.xml"/><Relationship Id="rId48" Type="http://schemas.openxmlformats.org/officeDocument/2006/relationships/slide" Target="slides/slide39.xml"/><Relationship Id="rId47" Type="http://schemas.openxmlformats.org/officeDocument/2006/relationships/slide" Target="slides/slide38.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slide" Target="slides/slide2.xml"/><Relationship Id="rId10" Type="http://schemas.openxmlformats.org/officeDocument/2006/relationships/slide" Target="slides/slide1.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2DD6B0-C05D-47E4-AFC4-B687A29F4FC9}" type="datetimeFigureOut">
              <a:rPr lang="en-US" smtClean="0"/>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6A41F9-EDED-4CDE-A723-62FA7D960A4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p:sp>
      <p:sp>
        <p:nvSpPr>
          <p:cNvPr id="583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smtClean="0"/>
          </a:p>
        </p:txBody>
      </p:sp>
      <p:sp>
        <p:nvSpPr>
          <p:cNvPr id="583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8D54117-3037-4044-8CE9-6FDF54CDB435}" type="slidenum">
              <a:rPr lang="en-US">
                <a:solidFill>
                  <a:prstClr val="black"/>
                </a:solidFill>
              </a:rPr>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6A41F9-EDED-4CDE-A723-62FA7D960A47}"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0"/>
          <p:cNvSpPr/>
          <p:nvPr/>
        </p:nvSpPr>
        <p:spPr bwMode="gray">
          <a:xfrm>
            <a:off x="0" y="6048375"/>
            <a:ext cx="2762250" cy="809625"/>
          </a:xfrm>
          <a:custGeom>
            <a:avLst/>
            <a:gdLst>
              <a:gd name="T0" fmla="*/ 0 w 1740"/>
              <a:gd name="T1" fmla="*/ 0 h 510"/>
              <a:gd name="T2" fmla="*/ 0 w 1740"/>
              <a:gd name="T3" fmla="*/ 2147483646 h 510"/>
              <a:gd name="T4" fmla="*/ 2147483646 w 1740"/>
              <a:gd name="T5" fmla="*/ 2147483646 h 510"/>
              <a:gd name="T6" fmla="*/ 2147483646 w 1740"/>
              <a:gd name="T7" fmla="*/ 2147483646 h 510"/>
              <a:gd name="T8" fmla="*/ 0 w 1740"/>
              <a:gd name="T9" fmla="*/ 0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0" h="51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5" name="Freeform 41"/>
          <p:cNvSpPr/>
          <p:nvPr/>
        </p:nvSpPr>
        <p:spPr bwMode="gray">
          <a:xfrm>
            <a:off x="2590800" y="4705350"/>
            <a:ext cx="6400800" cy="2152650"/>
          </a:xfrm>
          <a:custGeom>
            <a:avLst/>
            <a:gdLst>
              <a:gd name="T0" fmla="*/ 2147483646 w 4032"/>
              <a:gd name="T1" fmla="*/ 0 h 1356"/>
              <a:gd name="T2" fmla="*/ 2147483646 w 4032"/>
              <a:gd name="T3" fmla="*/ 2147483646 h 1356"/>
              <a:gd name="T4" fmla="*/ 2147483646 w 4032"/>
              <a:gd name="T5" fmla="*/ 2147483646 h 1356"/>
              <a:gd name="T6" fmla="*/ 2147483646 w 4032"/>
              <a:gd name="T7" fmla="*/ 2147483646 h 1356"/>
              <a:gd name="T8" fmla="*/ 0 w 4032"/>
              <a:gd name="T9" fmla="*/ 2147483646 h 1356"/>
              <a:gd name="T10" fmla="*/ 2147483646 w 4032"/>
              <a:gd name="T11" fmla="*/ 0 h 13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2" h="1356">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6" name="Freeform 42"/>
          <p:cNvSpPr/>
          <p:nvPr/>
        </p:nvSpPr>
        <p:spPr bwMode="gray">
          <a:xfrm>
            <a:off x="4400550" y="781050"/>
            <a:ext cx="4743450" cy="5048250"/>
          </a:xfrm>
          <a:custGeom>
            <a:avLst/>
            <a:gdLst>
              <a:gd name="T0" fmla="*/ 2147483646 w 2988"/>
              <a:gd name="T1" fmla="*/ 2147483646 h 3180"/>
              <a:gd name="T2" fmla="*/ 2147483646 w 2988"/>
              <a:gd name="T3" fmla="*/ 0 h 3180"/>
              <a:gd name="T4" fmla="*/ 2147483646 w 2988"/>
              <a:gd name="T5" fmla="*/ 2147483646 h 3180"/>
              <a:gd name="T6" fmla="*/ 2147483646 w 2988"/>
              <a:gd name="T7" fmla="*/ 2147483646 h 3180"/>
              <a:gd name="T8" fmla="*/ 2147483646 w 2988"/>
              <a:gd name="T9" fmla="*/ 2147483646 h 3180"/>
              <a:gd name="T10" fmla="*/ 0 w 2988"/>
              <a:gd name="T11" fmla="*/ 2147483646 h 3180"/>
              <a:gd name="T12" fmla="*/ 2147483646 w 2988"/>
              <a:gd name="T13" fmla="*/ 2147483646 h 3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88" h="318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7" name="Freeform 43"/>
          <p:cNvSpPr/>
          <p:nvPr/>
        </p:nvSpPr>
        <p:spPr bwMode="gray">
          <a:xfrm>
            <a:off x="4800600" y="0"/>
            <a:ext cx="3276600" cy="2409825"/>
          </a:xfrm>
          <a:custGeom>
            <a:avLst/>
            <a:gdLst>
              <a:gd name="T0" fmla="*/ 0 w 2064"/>
              <a:gd name="T1" fmla="*/ 0 h 1518"/>
              <a:gd name="T2" fmla="*/ 2147483646 w 2064"/>
              <a:gd name="T3" fmla="*/ 2147483646 h 1518"/>
              <a:gd name="T4" fmla="*/ 2147483646 w 2064"/>
              <a:gd name="T5" fmla="*/ 0 h 1518"/>
              <a:gd name="T6" fmla="*/ 0 w 2064"/>
              <a:gd name="T7" fmla="*/ 0 h 15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4" h="1518">
                <a:moveTo>
                  <a:pt x="0" y="0"/>
                </a:moveTo>
                <a:cubicBezTo>
                  <a:pt x="0" y="0"/>
                  <a:pt x="138" y="759"/>
                  <a:pt x="276" y="1518"/>
                </a:cubicBezTo>
                <a:cubicBezTo>
                  <a:pt x="1518" y="1194"/>
                  <a:pt x="2064" y="0"/>
                  <a:pt x="2064"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8" name="Freeform 79"/>
          <p:cNvSpPr/>
          <p:nvPr/>
        </p:nvSpPr>
        <p:spPr bwMode="gray">
          <a:xfrm>
            <a:off x="0" y="0"/>
            <a:ext cx="6583363" cy="7267575"/>
          </a:xfrm>
          <a:custGeom>
            <a:avLst/>
            <a:gdLst>
              <a:gd name="T0" fmla="*/ 0 w 4014"/>
              <a:gd name="T1" fmla="*/ 0 h 4455"/>
              <a:gd name="T2" fmla="*/ 2147483646 w 4014"/>
              <a:gd name="T3" fmla="*/ 0 h 4455"/>
              <a:gd name="T4" fmla="*/ 2147483646 w 4014"/>
              <a:gd name="T5" fmla="*/ 2147483646 h 4455"/>
              <a:gd name="T6" fmla="*/ 0 w 4014"/>
              <a:gd name="T7" fmla="*/ 2147483646 h 4455"/>
              <a:gd name="T8" fmla="*/ 0 w 4014"/>
              <a:gd name="T9" fmla="*/ 0 h 4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9" name="Freeform 45"/>
          <p:cNvSpPr/>
          <p:nvPr/>
        </p:nvSpPr>
        <p:spPr bwMode="gray">
          <a:xfrm>
            <a:off x="0" y="0"/>
            <a:ext cx="6372225" cy="7072313"/>
          </a:xfrm>
          <a:custGeom>
            <a:avLst/>
            <a:gdLst>
              <a:gd name="T0" fmla="*/ 0 w 4014"/>
              <a:gd name="T1" fmla="*/ 0 h 4455"/>
              <a:gd name="T2" fmla="*/ 3612 w 4014"/>
              <a:gd name="T3" fmla="*/ 0 h 4455"/>
              <a:gd name="T4" fmla="*/ 3222 w 4014"/>
              <a:gd name="T5" fmla="*/ 3042 h 4455"/>
              <a:gd name="T6" fmla="*/ 0 w 4014"/>
              <a:gd name="T7" fmla="*/ 3744 h 4455"/>
              <a:gd name="T8" fmla="*/ 0 w 4014"/>
              <a:gd name="T9" fmla="*/ 0 h 4455"/>
            </a:gdLst>
            <a:ahLst/>
            <a:cxnLst>
              <a:cxn ang="0">
                <a:pos x="T0" y="T1"/>
              </a:cxn>
              <a:cxn ang="0">
                <a:pos x="T2" y="T3"/>
              </a:cxn>
              <a:cxn ang="0">
                <a:pos x="T4" y="T5"/>
              </a:cxn>
              <a:cxn ang="0">
                <a:pos x="T6" y="T7"/>
              </a:cxn>
              <a:cxn ang="0">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gradFill rotWithShape="1">
            <a:gsLst>
              <a:gs pos="0">
                <a:schemeClr val="bg1">
                  <a:gamma/>
                  <a:tint val="25490"/>
                  <a:invGamma/>
                </a:schemeClr>
              </a:gs>
              <a:gs pos="100000">
                <a:schemeClr val="bg1"/>
              </a:gs>
            </a:gsLst>
            <a:lin ang="2700000" scaled="1"/>
          </a:gradFill>
          <a:ln>
            <a:noFill/>
          </a:ln>
          <a:effectLst/>
        </p:spPr>
        <p:txBody>
          <a:bodyPr/>
          <a:lstStyle/>
          <a:p>
            <a:pPr fontAlgn="base">
              <a:spcBef>
                <a:spcPct val="0"/>
              </a:spcBef>
              <a:spcAft>
                <a:spcPct val="0"/>
              </a:spcAft>
              <a:defRPr/>
            </a:pPr>
            <a:endParaRPr lang="en-US">
              <a:solidFill>
                <a:srgbClr val="000000"/>
              </a:solidFill>
              <a:cs typeface="Arial" panose="020B0604020202020204" pitchFamily="34" charset="0"/>
            </a:endParaRPr>
          </a:p>
        </p:txBody>
      </p:sp>
      <p:sp>
        <p:nvSpPr>
          <p:cNvPr id="10" name="Line 47"/>
          <p:cNvSpPr>
            <a:spLocks noChangeShapeType="1"/>
          </p:cNvSpPr>
          <p:nvPr/>
        </p:nvSpPr>
        <p:spPr bwMode="gray">
          <a:xfrm>
            <a:off x="250825" y="1588"/>
            <a:ext cx="0" cy="6015037"/>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1" name="Line 48"/>
          <p:cNvSpPr>
            <a:spLocks noChangeShapeType="1"/>
          </p:cNvSpPr>
          <p:nvPr/>
        </p:nvSpPr>
        <p:spPr bwMode="gray">
          <a:xfrm>
            <a:off x="1293813" y="1588"/>
            <a:ext cx="0" cy="62071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2" name="Line 49"/>
          <p:cNvSpPr>
            <a:spLocks noChangeShapeType="1"/>
          </p:cNvSpPr>
          <p:nvPr/>
        </p:nvSpPr>
        <p:spPr bwMode="gray">
          <a:xfrm>
            <a:off x="2338388" y="1588"/>
            <a:ext cx="0" cy="6183312"/>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3" name="Line 50"/>
          <p:cNvSpPr>
            <a:spLocks noChangeShapeType="1"/>
          </p:cNvSpPr>
          <p:nvPr/>
        </p:nvSpPr>
        <p:spPr bwMode="gray">
          <a:xfrm>
            <a:off x="3382963" y="1588"/>
            <a:ext cx="0" cy="597217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4" name="Line 51"/>
          <p:cNvSpPr>
            <a:spLocks noChangeShapeType="1"/>
          </p:cNvSpPr>
          <p:nvPr/>
        </p:nvSpPr>
        <p:spPr bwMode="gray">
          <a:xfrm>
            <a:off x="4427538" y="1588"/>
            <a:ext cx="0" cy="5449887"/>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5" name="Line 53"/>
          <p:cNvSpPr>
            <a:spLocks noChangeShapeType="1"/>
          </p:cNvSpPr>
          <p:nvPr/>
        </p:nvSpPr>
        <p:spPr bwMode="gray">
          <a:xfrm rot="5400000">
            <a:off x="2913063" y="-2654300"/>
            <a:ext cx="0" cy="58134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6" name="Line 54"/>
          <p:cNvSpPr>
            <a:spLocks noChangeShapeType="1"/>
          </p:cNvSpPr>
          <p:nvPr/>
        </p:nvSpPr>
        <p:spPr bwMode="gray">
          <a:xfrm rot="5400000">
            <a:off x="3006725" y="-1682750"/>
            <a:ext cx="0" cy="6000750"/>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7" name="Line 55"/>
          <p:cNvSpPr>
            <a:spLocks noChangeShapeType="1"/>
          </p:cNvSpPr>
          <p:nvPr/>
        </p:nvSpPr>
        <p:spPr bwMode="gray">
          <a:xfrm rot="5400000">
            <a:off x="3011488" y="-622300"/>
            <a:ext cx="0" cy="601027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8" name="Line 56"/>
          <p:cNvSpPr>
            <a:spLocks noChangeShapeType="1"/>
          </p:cNvSpPr>
          <p:nvPr/>
        </p:nvSpPr>
        <p:spPr bwMode="gray">
          <a:xfrm rot="5400000">
            <a:off x="2907507" y="548481"/>
            <a:ext cx="0" cy="5802313"/>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9" name="Line 57"/>
          <p:cNvSpPr>
            <a:spLocks noChangeShapeType="1"/>
          </p:cNvSpPr>
          <p:nvPr/>
        </p:nvSpPr>
        <p:spPr bwMode="gray">
          <a:xfrm rot="5400000">
            <a:off x="2666207" y="1854993"/>
            <a:ext cx="0" cy="5319713"/>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20" name="Line 58"/>
          <p:cNvSpPr>
            <a:spLocks noChangeShapeType="1"/>
          </p:cNvSpPr>
          <p:nvPr/>
        </p:nvSpPr>
        <p:spPr bwMode="gray">
          <a:xfrm rot="5400000">
            <a:off x="2115344" y="3472656"/>
            <a:ext cx="0" cy="4217988"/>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21" name="Rectangle 59"/>
          <p:cNvSpPr>
            <a:spLocks noChangeArrowheads="1"/>
          </p:cNvSpPr>
          <p:nvPr/>
        </p:nvSpPr>
        <p:spPr bwMode="gray">
          <a:xfrm>
            <a:off x="2362200" y="277813"/>
            <a:ext cx="1012825" cy="102552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cs typeface="Arial" panose="020B0604020202020204" pitchFamily="34" charset="0"/>
            </a:endParaRPr>
          </a:p>
        </p:txBody>
      </p:sp>
      <p:sp>
        <p:nvSpPr>
          <p:cNvPr id="22" name="Rectangle 60"/>
          <p:cNvSpPr>
            <a:spLocks noChangeArrowheads="1"/>
          </p:cNvSpPr>
          <p:nvPr/>
        </p:nvSpPr>
        <p:spPr bwMode="gray">
          <a:xfrm>
            <a:off x="285750" y="2427288"/>
            <a:ext cx="1012825"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cs typeface="Arial" panose="020B0604020202020204" pitchFamily="34" charset="0"/>
            </a:endParaRPr>
          </a:p>
        </p:txBody>
      </p:sp>
      <p:sp>
        <p:nvSpPr>
          <p:cNvPr id="23" name="Rectangle 61"/>
          <p:cNvSpPr>
            <a:spLocks noChangeArrowheads="1"/>
          </p:cNvSpPr>
          <p:nvPr/>
        </p:nvSpPr>
        <p:spPr bwMode="gray">
          <a:xfrm>
            <a:off x="0" y="271463"/>
            <a:ext cx="250825"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cs typeface="Arial" panose="020B0604020202020204" pitchFamily="34" charset="0"/>
            </a:endParaRPr>
          </a:p>
        </p:txBody>
      </p:sp>
      <p:sp>
        <p:nvSpPr>
          <p:cNvPr id="24" name="Rectangle 62"/>
          <p:cNvSpPr>
            <a:spLocks noChangeArrowheads="1"/>
          </p:cNvSpPr>
          <p:nvPr/>
        </p:nvSpPr>
        <p:spPr bwMode="gray">
          <a:xfrm>
            <a:off x="1331913" y="1588"/>
            <a:ext cx="1012825" cy="23495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cs typeface="Arial" panose="020B0604020202020204" pitchFamily="34" charset="0"/>
            </a:endParaRPr>
          </a:p>
        </p:txBody>
      </p:sp>
      <p:sp>
        <p:nvSpPr>
          <p:cNvPr id="25" name="Freeform 64"/>
          <p:cNvSpPr/>
          <p:nvPr/>
        </p:nvSpPr>
        <p:spPr bwMode="gray">
          <a:xfrm>
            <a:off x="2365375" y="4541838"/>
            <a:ext cx="1009650" cy="1033462"/>
          </a:xfrm>
          <a:custGeom>
            <a:avLst/>
            <a:gdLst>
              <a:gd name="T0" fmla="*/ 0 w 636"/>
              <a:gd name="T1" fmla="*/ 0 h 651"/>
              <a:gd name="T2" fmla="*/ 0 w 636"/>
              <a:gd name="T3" fmla="*/ 2147483646 h 651"/>
              <a:gd name="T4" fmla="*/ 2147483646 w 636"/>
              <a:gd name="T5" fmla="*/ 2147483646 h 651"/>
              <a:gd name="T6" fmla="*/ 2147483646 w 636"/>
              <a:gd name="T7" fmla="*/ 0 h 651"/>
              <a:gd name="T8" fmla="*/ 0 w 636"/>
              <a:gd name="T9" fmla="*/ 0 h 6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6" h="651">
                <a:moveTo>
                  <a:pt x="0" y="0"/>
                </a:moveTo>
                <a:lnTo>
                  <a:pt x="0" y="645"/>
                </a:lnTo>
                <a:lnTo>
                  <a:pt x="636" y="651"/>
                </a:lnTo>
                <a:lnTo>
                  <a:pt x="632" y="0"/>
                </a:lnTo>
                <a:lnTo>
                  <a:pt x="0" y="0"/>
                </a:lnTo>
                <a:close/>
              </a:path>
            </a:pathLst>
          </a:custGeom>
          <a:solidFill>
            <a:srgbClr val="FFFFFF">
              <a:alpha val="39999"/>
            </a:srgbClr>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26" name="Rectangle 31"/>
          <p:cNvSpPr>
            <a:spLocks noChangeArrowheads="1"/>
          </p:cNvSpPr>
          <p:nvPr/>
        </p:nvSpPr>
        <p:spPr bwMode="gray">
          <a:xfrm>
            <a:off x="285750" y="2435225"/>
            <a:ext cx="1012825" cy="1025525"/>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cs typeface="Arial" panose="020B0604020202020204" pitchFamily="34" charset="0"/>
            </a:endParaRPr>
          </a:p>
        </p:txBody>
      </p:sp>
      <p:sp>
        <p:nvSpPr>
          <p:cNvPr id="27" name="Text Box 38"/>
          <p:cNvSpPr txBox="1">
            <a:spLocks noChangeArrowheads="1"/>
          </p:cNvSpPr>
          <p:nvPr/>
        </p:nvSpPr>
        <p:spPr bwMode="gray">
          <a:xfrm>
            <a:off x="333375" y="4714875"/>
            <a:ext cx="1303338" cy="427038"/>
          </a:xfrm>
          <a:prstGeom prst="rect">
            <a:avLst/>
          </a:prstGeom>
          <a:noFill/>
          <a:ln>
            <a:noFill/>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r>
              <a:rPr lang="en-US" sz="2200">
                <a:solidFill>
                  <a:srgbClr val="000000"/>
                </a:solidFill>
                <a:latin typeface="Arial Black" panose="020B0A04020102020204" pitchFamily="34" charset="0"/>
                <a:cs typeface="Arial" panose="020B0604020202020204" pitchFamily="34" charset="0"/>
              </a:rPr>
              <a:t>L/O/G/O</a:t>
            </a:r>
            <a:endParaRPr lang="en-US" sz="2200">
              <a:solidFill>
                <a:srgbClr val="000000"/>
              </a:solidFill>
              <a:latin typeface="Arial Black" panose="020B0A04020102020204" pitchFamily="34" charset="0"/>
              <a:cs typeface="Arial" panose="020B0604020202020204" pitchFamily="34" charset="0"/>
            </a:endParaRPr>
          </a:p>
        </p:txBody>
      </p:sp>
      <p:grpSp>
        <p:nvGrpSpPr>
          <p:cNvPr id="28" name="Group 71"/>
          <p:cNvGrpSpPr/>
          <p:nvPr/>
        </p:nvGrpSpPr>
        <p:grpSpPr bwMode="auto">
          <a:xfrm>
            <a:off x="8077200" y="0"/>
            <a:ext cx="1076325" cy="6858000"/>
            <a:chOff x="5088" y="0"/>
            <a:chExt cx="678" cy="4320"/>
          </a:xfrm>
        </p:grpSpPr>
        <p:sp>
          <p:nvSpPr>
            <p:cNvPr id="29" name="Freeform 66"/>
            <p:cNvSpPr/>
            <p:nvPr userDrawn="1"/>
          </p:nvSpPr>
          <p:spPr bwMode="gray">
            <a:xfrm>
              <a:off x="5088" y="0"/>
              <a:ext cx="672" cy="702"/>
            </a:xfrm>
            <a:custGeom>
              <a:avLst/>
              <a:gdLst>
                <a:gd name="T0" fmla="*/ 0 w 672"/>
                <a:gd name="T1" fmla="*/ 335 h 720"/>
                <a:gd name="T2" fmla="*/ 288 w 672"/>
                <a:gd name="T3" fmla="*/ 0 h 720"/>
                <a:gd name="T4" fmla="*/ 672 w 672"/>
                <a:gd name="T5" fmla="*/ 0 h 720"/>
                <a:gd name="T6" fmla="*/ 672 w 672"/>
                <a:gd name="T7" fmla="*/ 559 h 720"/>
                <a:gd name="T8" fmla="*/ 0 w 672"/>
                <a:gd name="T9" fmla="*/ 335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720">
                  <a:moveTo>
                    <a:pt x="0" y="432"/>
                  </a:moveTo>
                  <a:cubicBezTo>
                    <a:pt x="186" y="216"/>
                    <a:pt x="288" y="0"/>
                    <a:pt x="288" y="0"/>
                  </a:cubicBezTo>
                  <a:lnTo>
                    <a:pt x="672" y="0"/>
                  </a:lnTo>
                  <a:lnTo>
                    <a:pt x="672" y="720"/>
                  </a:lnTo>
                  <a:cubicBezTo>
                    <a:pt x="672" y="720"/>
                    <a:pt x="384" y="516"/>
                    <a:pt x="0" y="432"/>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30" name="Freeform 67"/>
            <p:cNvSpPr/>
            <p:nvPr userDrawn="1"/>
          </p:nvSpPr>
          <p:spPr bwMode="gray">
            <a:xfrm>
              <a:off x="5602" y="3496"/>
              <a:ext cx="164" cy="824"/>
            </a:xfrm>
            <a:custGeom>
              <a:avLst/>
              <a:gdLst>
                <a:gd name="T0" fmla="*/ 15 w 212"/>
                <a:gd name="T1" fmla="*/ 0 h 824"/>
                <a:gd name="T2" fmla="*/ 0 w 212"/>
                <a:gd name="T3" fmla="*/ 82 h 824"/>
                <a:gd name="T4" fmla="*/ 13 w 212"/>
                <a:gd name="T5" fmla="*/ 824 h 824"/>
                <a:gd name="T6" fmla="*/ 17 w 212"/>
                <a:gd name="T7" fmla="*/ 822 h 824"/>
                <a:gd name="T8" fmla="*/ 15 w 212"/>
                <a:gd name="T9" fmla="*/ 0 h 8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824">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grpSp>
      <p:sp>
        <p:nvSpPr>
          <p:cNvPr id="31" name="Rectangle 80"/>
          <p:cNvSpPr>
            <a:spLocks noChangeArrowheads="1"/>
          </p:cNvSpPr>
          <p:nvPr/>
        </p:nvSpPr>
        <p:spPr bwMode="gray">
          <a:xfrm>
            <a:off x="5495925" y="1333500"/>
            <a:ext cx="660400"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cs typeface="Arial" panose="020B0604020202020204" pitchFamily="34" charset="0"/>
            </a:endParaRPr>
          </a:p>
        </p:txBody>
      </p:sp>
      <p:sp>
        <p:nvSpPr>
          <p:cNvPr id="32" name="Line 81"/>
          <p:cNvSpPr>
            <a:spLocks noChangeShapeType="1"/>
          </p:cNvSpPr>
          <p:nvPr/>
        </p:nvSpPr>
        <p:spPr bwMode="gray">
          <a:xfrm>
            <a:off x="5480050" y="1588"/>
            <a:ext cx="0" cy="42386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33" name="Rectangle 82"/>
          <p:cNvSpPr>
            <a:spLocks noChangeArrowheads="1"/>
          </p:cNvSpPr>
          <p:nvPr/>
        </p:nvSpPr>
        <p:spPr bwMode="gray">
          <a:xfrm>
            <a:off x="4457700" y="3495675"/>
            <a:ext cx="1012825" cy="1025525"/>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cs typeface="Arial" panose="020B0604020202020204" pitchFamily="34" charset="0"/>
            </a:endParaRPr>
          </a:p>
        </p:txBody>
      </p:sp>
      <p:pic>
        <p:nvPicPr>
          <p:cNvPr id="34" name="Picture 83" descr="water"/>
          <p:cNvPicPr>
            <a:picLocks noChangeAspect="1" noChangeArrowheads="1"/>
          </p:cNvPicPr>
          <p:nvPr/>
        </p:nvPicPr>
        <p:blipFill>
          <a:blip r:embed="rId2">
            <a:extLst>
              <a:ext uri="{28A0092B-C50C-407E-A947-70E740481C1C}">
                <a14:useLocalDpi xmlns:a14="http://schemas.microsoft.com/office/drawing/2010/main" val="0"/>
              </a:ext>
            </a:extLst>
          </a:blip>
          <a:srcRect l="22409" t="16374" b="27486"/>
          <a:stretch>
            <a:fillRect/>
          </a:stretch>
        </p:blipFill>
        <p:spPr bwMode="gray">
          <a:xfrm rot="393398">
            <a:off x="2667000" y="609600"/>
            <a:ext cx="266382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333375" y="5084763"/>
            <a:ext cx="6400800" cy="457200"/>
          </a:xfrm>
        </p:spPr>
        <p:txBody>
          <a:bodyPr/>
          <a:lstStyle>
            <a:lvl1pPr marL="0" indent="0">
              <a:buFontTx/>
              <a:buNone/>
              <a:defRPr sz="1600">
                <a:latin typeface="Times New Roman" panose="02020603050405020304" pitchFamily="18" charset="0"/>
              </a:defRPr>
            </a:lvl1pPr>
          </a:lstStyle>
          <a:p>
            <a:pPr lvl="0"/>
            <a:r>
              <a:rPr lang="en-US" noProof="0"/>
              <a:t>Click to edit Master subtitle style</a:t>
            </a:r>
            <a:endParaRPr lang="en-US" noProof="0"/>
          </a:p>
        </p:txBody>
      </p:sp>
      <p:sp>
        <p:nvSpPr>
          <p:cNvPr id="3074" name="Rectangle 2"/>
          <p:cNvSpPr>
            <a:spLocks noGrp="1" noChangeArrowheads="1"/>
          </p:cNvSpPr>
          <p:nvPr>
            <p:ph type="ctrTitle"/>
          </p:nvPr>
        </p:nvSpPr>
        <p:spPr bwMode="gray">
          <a:xfrm>
            <a:off x="333375" y="1884363"/>
            <a:ext cx="8229600" cy="1470025"/>
          </a:xfrm>
          <a:effectLst/>
        </p:spPr>
        <p:txBody>
          <a:bodyPr/>
          <a:lstStyle>
            <a:lvl1pPr>
              <a:defRPr sz="4800"/>
            </a:lvl1pPr>
          </a:lstStyle>
          <a:p>
            <a:pPr lvl="0"/>
            <a:r>
              <a:rPr lang="en-US" noProof="0"/>
              <a:t>Click to edit Master title style</a:t>
            </a:r>
            <a:endParaRPr lang="en-US" noProof="0"/>
          </a:p>
        </p:txBody>
      </p:sp>
      <p:sp>
        <p:nvSpPr>
          <p:cNvPr id="35" name="Rectangle 4"/>
          <p:cNvSpPr>
            <a:spLocks noGrp="1" noChangeArrowheads="1"/>
          </p:cNvSpPr>
          <p:nvPr>
            <p:ph type="dt" sz="half" idx="10"/>
          </p:nvPr>
        </p:nvSpPr>
        <p:spPr>
          <a:xfrm>
            <a:off x="457200" y="6407150"/>
            <a:ext cx="2133600" cy="314325"/>
          </a:xfrm>
        </p:spPr>
        <p:txBody>
          <a:bodyPr/>
          <a:lstStyle>
            <a:lvl1pPr>
              <a:defRPr/>
            </a:lvl1pPr>
          </a:lstStyle>
          <a:p>
            <a:pPr>
              <a:defRPr/>
            </a:pPr>
            <a:endParaRPr lang="en-US">
              <a:solidFill>
                <a:srgbClr val="000000"/>
              </a:solidFill>
            </a:endParaRPr>
          </a:p>
        </p:txBody>
      </p:sp>
      <p:sp>
        <p:nvSpPr>
          <p:cNvPr id="36" name="Rectangle 5"/>
          <p:cNvSpPr>
            <a:spLocks noGrp="1" noChangeArrowheads="1"/>
          </p:cNvSpPr>
          <p:nvPr>
            <p:ph type="ftr" sz="quarter" idx="11"/>
          </p:nvPr>
        </p:nvSpPr>
        <p:spPr>
          <a:xfrm>
            <a:off x="3124200" y="6407150"/>
            <a:ext cx="2895600" cy="314325"/>
          </a:xfrm>
        </p:spPr>
        <p:txBody>
          <a:bodyPr/>
          <a:lstStyle>
            <a:lvl1pPr>
              <a:defRPr/>
            </a:lvl1pPr>
          </a:lstStyle>
          <a:p>
            <a:pPr>
              <a:defRPr/>
            </a:pPr>
            <a:endParaRPr lang="en-US">
              <a:solidFill>
                <a:srgbClr val="000000"/>
              </a:solidFill>
            </a:endParaRPr>
          </a:p>
        </p:txBody>
      </p:sp>
      <p:sp>
        <p:nvSpPr>
          <p:cNvPr id="37" name="Rectangle 6"/>
          <p:cNvSpPr>
            <a:spLocks noGrp="1" noChangeArrowheads="1"/>
          </p:cNvSpPr>
          <p:nvPr>
            <p:ph type="sldNum" sz="quarter" idx="12"/>
          </p:nvPr>
        </p:nvSpPr>
        <p:spPr>
          <a:xfrm>
            <a:off x="6553200" y="6407150"/>
            <a:ext cx="2133600" cy="314325"/>
          </a:xfrm>
        </p:spPr>
        <p:txBody>
          <a:bodyPr/>
          <a:lstStyle>
            <a:lvl1pPr>
              <a:defRPr/>
            </a:lvl1pPr>
          </a:lstStyle>
          <a:p>
            <a:fld id="{4FE19EAE-C1F6-4991-AF4D-F46B0EFF8B8F}" type="slidenum">
              <a:rPr lang="en-US">
                <a:solidFill>
                  <a:srgbClr val="000000"/>
                </a:solidFill>
              </a:rPr>
            </a:fld>
            <a:endParaRPr 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B0DD37E-B5DE-4790-A109-FF025F4C48BD}" type="slidenum">
              <a:rPr lang="en-US">
                <a:solidFill>
                  <a:srgbClr val="000000"/>
                </a:solidFill>
              </a:rPr>
            </a:fld>
            <a:endParaRPr lang="en-US">
              <a:solidFill>
                <a:srgbClr val="000000"/>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D3F5099-93C3-4A6B-8136-CD9848BBAE6A}" type="slidenum">
              <a:rPr lang="en-US">
                <a:solidFill>
                  <a:srgbClr val="000000"/>
                </a:solidFill>
              </a:rPr>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B90B4405-19C4-42DA-A8DF-F8A89E618517}" type="slidenum">
              <a:rPr lang="en-US">
                <a:solidFill>
                  <a:srgbClr val="000000"/>
                </a:solidFill>
              </a:rPr>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91F8899F-827E-4A5E-BB2C-AFDCD288F218}" type="slidenum">
              <a:rPr lang="en-US">
                <a:solidFill>
                  <a:srgbClr val="000000"/>
                </a:solidFill>
              </a:rPr>
            </a:fld>
            <a:endParaRPr lang="en-US">
              <a:solidFill>
                <a:srgbClr val="000000"/>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6151B75-C441-4C51-9C4C-FE3AC9DD4F20}" type="slidenum">
              <a:rPr lang="en-US">
                <a:solidFill>
                  <a:srgbClr val="000000"/>
                </a:solidFill>
              </a:rPr>
            </a:fld>
            <a:endParaRPr lang="en-US">
              <a:solidFill>
                <a:srgbClr val="000000"/>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47488A2-D97F-4E3D-816B-6068BF9D0EC7}" type="slidenum">
              <a:rPr lang="en-US">
                <a:solidFill>
                  <a:srgbClr val="000000"/>
                </a:solidFill>
              </a:rPr>
            </a:fld>
            <a:endParaRPr lang="en-US">
              <a:solidFill>
                <a:srgbClr val="000000"/>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282AA1B-E334-4E58-81D3-4FFFA5ED5A8A}" type="slidenum">
              <a:rPr lang="en-US">
                <a:solidFill>
                  <a:srgbClr val="000000"/>
                </a:solidFill>
              </a:rPr>
            </a:fld>
            <a:endParaRPr lang="en-US">
              <a:solidFill>
                <a:srgbClr val="000000"/>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25438"/>
            <a:ext cx="2057400" cy="5800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25438"/>
            <a:ext cx="6019800" cy="58007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4676937-26E7-4867-AA4A-894589912120}" type="slidenum">
              <a:rPr lang="en-US">
                <a:solidFill>
                  <a:srgbClr val="000000"/>
                </a:solidFill>
              </a:rPr>
            </a:fld>
            <a:endParaRPr lang="en-US">
              <a:solidFill>
                <a:srgbClr val="000000"/>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B4039E-28E9-4989-8FB4-187FF243AA83}" type="slidenum">
              <a:rPr lang="en-US">
                <a:solidFill>
                  <a:srgbClr val="000000"/>
                </a:solidFill>
              </a:rPr>
            </a:fld>
            <a:endParaRPr lang="en-US">
              <a:solidFill>
                <a:srgbClr val="000000"/>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EB91D66-32BE-46E2-B96A-9607D9DEDE0F}" type="slidenum">
              <a:rPr lang="en-US">
                <a:solidFill>
                  <a:srgbClr val="000000"/>
                </a:solidFill>
              </a:rPr>
            </a:fld>
            <a:endParaRPr lang="en-US">
              <a:solidFill>
                <a:srgbClr val="000000"/>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Chart Placeholder 2"/>
          <p:cNvSpPr>
            <a:spLocks noGrp="1"/>
          </p:cNvSpPr>
          <p:nvPr>
            <p:ph type="chart" idx="1" hasCustomPrompt="1"/>
          </p:nvPr>
        </p:nvSpPr>
        <p:spPr>
          <a:xfrm>
            <a:off x="457200" y="1600200"/>
            <a:ext cx="8229600" cy="4525963"/>
          </a:xfrm>
        </p:spPr>
        <p:txBody>
          <a:bodyPr/>
          <a:lstStyle/>
          <a:p>
            <a:pPr lvl="0"/>
            <a:r>
              <a:rPr lang="en-US" noProof="0" smtClean="0"/>
              <a:t>Click icon to add chart</a:t>
            </a:r>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3ADD8EF-8CF8-43B1-BE9C-6BB917024197}" type="slidenum">
              <a:rPr lang="en-US">
                <a:solidFill>
                  <a:srgbClr val="000000"/>
                </a:solidFill>
              </a:rPr>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25438"/>
            <a:ext cx="2057400" cy="58007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325438"/>
            <a:ext cx="6019800" cy="58007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708F26BB-F87B-4D9E-B105-9481A1ACF55D}" type="slidenum">
              <a:rPr lang="en-US">
                <a:solidFill>
                  <a:srgbClr val="000000"/>
                </a:solidFill>
              </a:rPr>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C5F7FAF6-1F81-4133-9504-F6C794FDF8AB}" type="slidenum">
              <a:rPr lang="en-US">
                <a:solidFill>
                  <a:srgbClr val="000000"/>
                </a:solidFill>
              </a:rPr>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B63E19FC-C0C0-4B74-808D-BA9AAEAF6B8F}" type="slidenum">
              <a:rPr lang="en-US">
                <a:solidFill>
                  <a:srgbClr val="000000"/>
                </a:solidFill>
              </a:rPr>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a:t>Click to edit Master title style</a:t>
            </a:r>
            <a:endParaRPr lang="en-US"/>
          </a:p>
        </p:txBody>
      </p:sp>
      <p:sp>
        <p:nvSpPr>
          <p:cNvPr id="3" name="Chart Placeholder 2"/>
          <p:cNvSpPr>
            <a:spLocks noGrp="1"/>
          </p:cNvSpPr>
          <p:nvPr>
            <p:ph type="chart" idx="1" hasCustomPrompt="1"/>
          </p:nvPr>
        </p:nvSpPr>
        <p:spPr>
          <a:xfrm>
            <a:off x="457200" y="1600200"/>
            <a:ext cx="8229600" cy="4525963"/>
          </a:xfrm>
        </p:spPr>
        <p:txBody>
          <a:bodyPr/>
          <a:lstStyle/>
          <a:p>
            <a:pPr lvl="0"/>
            <a:r>
              <a:rPr lang="en-US" noProof="0"/>
              <a:t>Click icon to add chart</a:t>
            </a:r>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CAC12C4B-A4E1-4213-9DC9-DC6596697B16}" type="slidenum">
              <a:rPr lang="en-US">
                <a:solidFill>
                  <a:srgbClr val="000000"/>
                </a:solidFill>
              </a:rPr>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Freeform 40"/>
          <p:cNvSpPr/>
          <p:nvPr/>
        </p:nvSpPr>
        <p:spPr bwMode="gray">
          <a:xfrm>
            <a:off x="0" y="6048375"/>
            <a:ext cx="2762250" cy="809625"/>
          </a:xfrm>
          <a:custGeom>
            <a:avLst/>
            <a:gdLst>
              <a:gd name="T0" fmla="*/ 0 w 1740"/>
              <a:gd name="T1" fmla="*/ 0 h 510"/>
              <a:gd name="T2" fmla="*/ 0 w 1740"/>
              <a:gd name="T3" fmla="*/ 2147483647 h 510"/>
              <a:gd name="T4" fmla="*/ 2147483647 w 1740"/>
              <a:gd name="T5" fmla="*/ 2147483647 h 510"/>
              <a:gd name="T6" fmla="*/ 2147483647 w 1740"/>
              <a:gd name="T7" fmla="*/ 2147483647 h 510"/>
              <a:gd name="T8" fmla="*/ 0 w 1740"/>
              <a:gd name="T9" fmla="*/ 0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0" h="51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srgbClr val="000000"/>
              </a:solidFill>
            </a:endParaRPr>
          </a:p>
        </p:txBody>
      </p:sp>
      <p:sp>
        <p:nvSpPr>
          <p:cNvPr id="5" name="Freeform 41"/>
          <p:cNvSpPr/>
          <p:nvPr/>
        </p:nvSpPr>
        <p:spPr bwMode="gray">
          <a:xfrm>
            <a:off x="2590800" y="4705350"/>
            <a:ext cx="6400800" cy="2152650"/>
          </a:xfrm>
          <a:custGeom>
            <a:avLst/>
            <a:gdLst>
              <a:gd name="T0" fmla="*/ 2147483647 w 4032"/>
              <a:gd name="T1" fmla="*/ 0 h 1356"/>
              <a:gd name="T2" fmla="*/ 2147483647 w 4032"/>
              <a:gd name="T3" fmla="*/ 2147483647 h 1356"/>
              <a:gd name="T4" fmla="*/ 2147483647 w 4032"/>
              <a:gd name="T5" fmla="*/ 2147483647 h 1356"/>
              <a:gd name="T6" fmla="*/ 2147483647 w 4032"/>
              <a:gd name="T7" fmla="*/ 2147483647 h 1356"/>
              <a:gd name="T8" fmla="*/ 0 w 4032"/>
              <a:gd name="T9" fmla="*/ 2147483647 h 1356"/>
              <a:gd name="T10" fmla="*/ 2147483647 w 4032"/>
              <a:gd name="T11" fmla="*/ 0 h 13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2" h="1356">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srgbClr val="000000"/>
              </a:solidFill>
            </a:endParaRPr>
          </a:p>
        </p:txBody>
      </p:sp>
      <p:sp>
        <p:nvSpPr>
          <p:cNvPr id="6" name="Freeform 42"/>
          <p:cNvSpPr/>
          <p:nvPr/>
        </p:nvSpPr>
        <p:spPr bwMode="gray">
          <a:xfrm>
            <a:off x="4400550" y="781050"/>
            <a:ext cx="4743450" cy="5048250"/>
          </a:xfrm>
          <a:custGeom>
            <a:avLst/>
            <a:gdLst>
              <a:gd name="T0" fmla="*/ 2147483647 w 2988"/>
              <a:gd name="T1" fmla="*/ 2147483647 h 3180"/>
              <a:gd name="T2" fmla="*/ 2147483647 w 2988"/>
              <a:gd name="T3" fmla="*/ 0 h 3180"/>
              <a:gd name="T4" fmla="*/ 2147483647 w 2988"/>
              <a:gd name="T5" fmla="*/ 2147483647 h 3180"/>
              <a:gd name="T6" fmla="*/ 2147483647 w 2988"/>
              <a:gd name="T7" fmla="*/ 2147483647 h 3180"/>
              <a:gd name="T8" fmla="*/ 2147483647 w 2988"/>
              <a:gd name="T9" fmla="*/ 2147483647 h 3180"/>
              <a:gd name="T10" fmla="*/ 0 w 2988"/>
              <a:gd name="T11" fmla="*/ 2147483647 h 3180"/>
              <a:gd name="T12" fmla="*/ 2147483647 w 2988"/>
              <a:gd name="T13" fmla="*/ 2147483647 h 3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88" h="318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srgbClr val="000000"/>
              </a:solidFill>
            </a:endParaRPr>
          </a:p>
        </p:txBody>
      </p:sp>
      <p:sp>
        <p:nvSpPr>
          <p:cNvPr id="7" name="Freeform 43"/>
          <p:cNvSpPr/>
          <p:nvPr/>
        </p:nvSpPr>
        <p:spPr bwMode="gray">
          <a:xfrm>
            <a:off x="4800600" y="0"/>
            <a:ext cx="3276600" cy="2409825"/>
          </a:xfrm>
          <a:custGeom>
            <a:avLst/>
            <a:gdLst>
              <a:gd name="T0" fmla="*/ 0 w 2064"/>
              <a:gd name="T1" fmla="*/ 0 h 1518"/>
              <a:gd name="T2" fmla="*/ 2147483647 w 2064"/>
              <a:gd name="T3" fmla="*/ 2147483647 h 1518"/>
              <a:gd name="T4" fmla="*/ 2147483647 w 2064"/>
              <a:gd name="T5" fmla="*/ 0 h 1518"/>
              <a:gd name="T6" fmla="*/ 0 w 2064"/>
              <a:gd name="T7" fmla="*/ 0 h 15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4" h="1518">
                <a:moveTo>
                  <a:pt x="0" y="0"/>
                </a:moveTo>
                <a:cubicBezTo>
                  <a:pt x="0" y="0"/>
                  <a:pt x="138" y="759"/>
                  <a:pt x="276" y="1518"/>
                </a:cubicBezTo>
                <a:cubicBezTo>
                  <a:pt x="1518" y="1194"/>
                  <a:pt x="2064" y="0"/>
                  <a:pt x="2064"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srgbClr val="000000"/>
              </a:solidFill>
            </a:endParaRPr>
          </a:p>
        </p:txBody>
      </p:sp>
      <p:sp>
        <p:nvSpPr>
          <p:cNvPr id="8" name="Freeform 79"/>
          <p:cNvSpPr/>
          <p:nvPr/>
        </p:nvSpPr>
        <p:spPr bwMode="gray">
          <a:xfrm>
            <a:off x="0" y="0"/>
            <a:ext cx="6583363" cy="7267575"/>
          </a:xfrm>
          <a:custGeom>
            <a:avLst/>
            <a:gdLst>
              <a:gd name="T0" fmla="*/ 0 w 4014"/>
              <a:gd name="T1" fmla="*/ 0 h 4455"/>
              <a:gd name="T2" fmla="*/ 2147483647 w 4014"/>
              <a:gd name="T3" fmla="*/ 0 h 4455"/>
              <a:gd name="T4" fmla="*/ 2147483647 w 4014"/>
              <a:gd name="T5" fmla="*/ 2147483647 h 4455"/>
              <a:gd name="T6" fmla="*/ 0 w 4014"/>
              <a:gd name="T7" fmla="*/ 2147483647 h 4455"/>
              <a:gd name="T8" fmla="*/ 0 w 4014"/>
              <a:gd name="T9" fmla="*/ 0 h 4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srgbClr val="000000"/>
              </a:solidFill>
            </a:endParaRPr>
          </a:p>
        </p:txBody>
      </p:sp>
      <p:sp>
        <p:nvSpPr>
          <p:cNvPr id="9" name="Freeform 45"/>
          <p:cNvSpPr/>
          <p:nvPr/>
        </p:nvSpPr>
        <p:spPr bwMode="gray">
          <a:xfrm>
            <a:off x="0" y="0"/>
            <a:ext cx="6372225" cy="7072313"/>
          </a:xfrm>
          <a:custGeom>
            <a:avLst/>
            <a:gdLst>
              <a:gd name="T0" fmla="*/ 0 w 4014"/>
              <a:gd name="T1" fmla="*/ 0 h 4455"/>
              <a:gd name="T2" fmla="*/ 3612 w 4014"/>
              <a:gd name="T3" fmla="*/ 0 h 4455"/>
              <a:gd name="T4" fmla="*/ 3222 w 4014"/>
              <a:gd name="T5" fmla="*/ 3042 h 4455"/>
              <a:gd name="T6" fmla="*/ 0 w 4014"/>
              <a:gd name="T7" fmla="*/ 3744 h 4455"/>
              <a:gd name="T8" fmla="*/ 0 w 4014"/>
              <a:gd name="T9" fmla="*/ 0 h 4455"/>
            </a:gdLst>
            <a:ahLst/>
            <a:cxnLst>
              <a:cxn ang="0">
                <a:pos x="T0" y="T1"/>
              </a:cxn>
              <a:cxn ang="0">
                <a:pos x="T2" y="T3"/>
              </a:cxn>
              <a:cxn ang="0">
                <a:pos x="T4" y="T5"/>
              </a:cxn>
              <a:cxn ang="0">
                <a:pos x="T6" y="T7"/>
              </a:cxn>
              <a:cxn ang="0">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gradFill rotWithShape="1">
            <a:gsLst>
              <a:gs pos="0">
                <a:schemeClr val="bg1">
                  <a:gamma/>
                  <a:tint val="25490"/>
                  <a:invGamma/>
                </a:schemeClr>
              </a:gs>
              <a:gs pos="100000">
                <a:schemeClr val="bg1"/>
              </a:gs>
            </a:gsLst>
            <a:lin ang="2700000" scaled="1"/>
          </a:gradFill>
          <a:ln>
            <a:noFill/>
          </a:ln>
          <a:effectLst/>
        </p:spPr>
        <p:txBody>
          <a:bodyPr/>
          <a:lstStyle/>
          <a:p>
            <a:pPr fontAlgn="base">
              <a:spcBef>
                <a:spcPct val="0"/>
              </a:spcBef>
              <a:spcAft>
                <a:spcPct val="0"/>
              </a:spcAft>
              <a:defRPr/>
            </a:pPr>
            <a:endParaRPr lang="en-US">
              <a:solidFill>
                <a:srgbClr val="000000"/>
              </a:solidFill>
            </a:endParaRPr>
          </a:p>
        </p:txBody>
      </p:sp>
      <p:sp>
        <p:nvSpPr>
          <p:cNvPr id="10" name="Line 47"/>
          <p:cNvSpPr>
            <a:spLocks noChangeShapeType="1"/>
          </p:cNvSpPr>
          <p:nvPr/>
        </p:nvSpPr>
        <p:spPr bwMode="gray">
          <a:xfrm>
            <a:off x="250825" y="1588"/>
            <a:ext cx="0" cy="6015037"/>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1" name="Line 48"/>
          <p:cNvSpPr>
            <a:spLocks noChangeShapeType="1"/>
          </p:cNvSpPr>
          <p:nvPr/>
        </p:nvSpPr>
        <p:spPr bwMode="gray">
          <a:xfrm>
            <a:off x="1293813" y="1588"/>
            <a:ext cx="0" cy="62071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2" name="Line 49"/>
          <p:cNvSpPr>
            <a:spLocks noChangeShapeType="1"/>
          </p:cNvSpPr>
          <p:nvPr/>
        </p:nvSpPr>
        <p:spPr bwMode="gray">
          <a:xfrm>
            <a:off x="2338388" y="1588"/>
            <a:ext cx="0" cy="6183312"/>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3" name="Line 50"/>
          <p:cNvSpPr>
            <a:spLocks noChangeShapeType="1"/>
          </p:cNvSpPr>
          <p:nvPr/>
        </p:nvSpPr>
        <p:spPr bwMode="gray">
          <a:xfrm>
            <a:off x="3382963" y="1588"/>
            <a:ext cx="0" cy="597217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4" name="Line 51"/>
          <p:cNvSpPr>
            <a:spLocks noChangeShapeType="1"/>
          </p:cNvSpPr>
          <p:nvPr/>
        </p:nvSpPr>
        <p:spPr bwMode="gray">
          <a:xfrm>
            <a:off x="4427538" y="1588"/>
            <a:ext cx="0" cy="5449887"/>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5" name="Line 53"/>
          <p:cNvSpPr>
            <a:spLocks noChangeShapeType="1"/>
          </p:cNvSpPr>
          <p:nvPr/>
        </p:nvSpPr>
        <p:spPr bwMode="gray">
          <a:xfrm rot="5400000">
            <a:off x="2913063" y="-2654300"/>
            <a:ext cx="0" cy="58134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6" name="Line 54"/>
          <p:cNvSpPr>
            <a:spLocks noChangeShapeType="1"/>
          </p:cNvSpPr>
          <p:nvPr/>
        </p:nvSpPr>
        <p:spPr bwMode="gray">
          <a:xfrm rot="5400000">
            <a:off x="3006725" y="-1682750"/>
            <a:ext cx="0" cy="6000750"/>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7" name="Line 55"/>
          <p:cNvSpPr>
            <a:spLocks noChangeShapeType="1"/>
          </p:cNvSpPr>
          <p:nvPr/>
        </p:nvSpPr>
        <p:spPr bwMode="gray">
          <a:xfrm rot="5400000">
            <a:off x="3011488" y="-622300"/>
            <a:ext cx="0" cy="601027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8" name="Line 56"/>
          <p:cNvSpPr>
            <a:spLocks noChangeShapeType="1"/>
          </p:cNvSpPr>
          <p:nvPr/>
        </p:nvSpPr>
        <p:spPr bwMode="gray">
          <a:xfrm rot="5400000">
            <a:off x="2907507" y="548481"/>
            <a:ext cx="0" cy="5802313"/>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9" name="Line 57"/>
          <p:cNvSpPr>
            <a:spLocks noChangeShapeType="1"/>
          </p:cNvSpPr>
          <p:nvPr/>
        </p:nvSpPr>
        <p:spPr bwMode="gray">
          <a:xfrm rot="5400000">
            <a:off x="2666207" y="1854993"/>
            <a:ext cx="0" cy="5319713"/>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20" name="Line 58"/>
          <p:cNvSpPr>
            <a:spLocks noChangeShapeType="1"/>
          </p:cNvSpPr>
          <p:nvPr/>
        </p:nvSpPr>
        <p:spPr bwMode="gray">
          <a:xfrm rot="5400000">
            <a:off x="2115344" y="3472656"/>
            <a:ext cx="0" cy="4217988"/>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21" name="Rectangle 59"/>
          <p:cNvSpPr>
            <a:spLocks noChangeArrowheads="1"/>
          </p:cNvSpPr>
          <p:nvPr/>
        </p:nvSpPr>
        <p:spPr bwMode="gray">
          <a:xfrm>
            <a:off x="2362200" y="277813"/>
            <a:ext cx="1012825" cy="102552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22" name="Rectangle 60"/>
          <p:cNvSpPr>
            <a:spLocks noChangeArrowheads="1"/>
          </p:cNvSpPr>
          <p:nvPr/>
        </p:nvSpPr>
        <p:spPr bwMode="gray">
          <a:xfrm>
            <a:off x="285750" y="2427288"/>
            <a:ext cx="1012825"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23" name="Rectangle 61"/>
          <p:cNvSpPr>
            <a:spLocks noChangeArrowheads="1"/>
          </p:cNvSpPr>
          <p:nvPr/>
        </p:nvSpPr>
        <p:spPr bwMode="gray">
          <a:xfrm>
            <a:off x="0" y="271463"/>
            <a:ext cx="250825"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24" name="Rectangle 62"/>
          <p:cNvSpPr>
            <a:spLocks noChangeArrowheads="1"/>
          </p:cNvSpPr>
          <p:nvPr/>
        </p:nvSpPr>
        <p:spPr bwMode="gray">
          <a:xfrm>
            <a:off x="1331913" y="1588"/>
            <a:ext cx="1012825" cy="23495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25" name="Freeform 64"/>
          <p:cNvSpPr/>
          <p:nvPr/>
        </p:nvSpPr>
        <p:spPr bwMode="gray">
          <a:xfrm>
            <a:off x="2365375" y="4541838"/>
            <a:ext cx="1009650" cy="1033462"/>
          </a:xfrm>
          <a:custGeom>
            <a:avLst/>
            <a:gdLst>
              <a:gd name="T0" fmla="*/ 0 w 636"/>
              <a:gd name="T1" fmla="*/ 0 h 651"/>
              <a:gd name="T2" fmla="*/ 0 w 636"/>
              <a:gd name="T3" fmla="*/ 2147483647 h 651"/>
              <a:gd name="T4" fmla="*/ 2147483647 w 636"/>
              <a:gd name="T5" fmla="*/ 2147483647 h 651"/>
              <a:gd name="T6" fmla="*/ 2147483647 w 636"/>
              <a:gd name="T7" fmla="*/ 0 h 651"/>
              <a:gd name="T8" fmla="*/ 0 w 636"/>
              <a:gd name="T9" fmla="*/ 0 h 6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6" h="651">
                <a:moveTo>
                  <a:pt x="0" y="0"/>
                </a:moveTo>
                <a:lnTo>
                  <a:pt x="0" y="645"/>
                </a:lnTo>
                <a:lnTo>
                  <a:pt x="636" y="651"/>
                </a:lnTo>
                <a:lnTo>
                  <a:pt x="632" y="0"/>
                </a:lnTo>
                <a:lnTo>
                  <a:pt x="0" y="0"/>
                </a:lnTo>
                <a:close/>
              </a:path>
            </a:pathLst>
          </a:custGeom>
          <a:solidFill>
            <a:srgbClr val="FFFFFF">
              <a:alpha val="39999"/>
            </a:srgb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srgbClr val="000000"/>
              </a:solidFill>
            </a:endParaRPr>
          </a:p>
        </p:txBody>
      </p:sp>
      <p:sp>
        <p:nvSpPr>
          <p:cNvPr id="26" name="Rectangle 31"/>
          <p:cNvSpPr>
            <a:spLocks noChangeArrowheads="1"/>
          </p:cNvSpPr>
          <p:nvPr/>
        </p:nvSpPr>
        <p:spPr bwMode="gray">
          <a:xfrm>
            <a:off x="285750" y="2435225"/>
            <a:ext cx="1012825" cy="1025525"/>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27" name="Text Box 38"/>
          <p:cNvSpPr txBox="1">
            <a:spLocks noChangeArrowheads="1"/>
          </p:cNvSpPr>
          <p:nvPr/>
        </p:nvSpPr>
        <p:spPr bwMode="gray">
          <a:xfrm>
            <a:off x="333375" y="4714875"/>
            <a:ext cx="1303338" cy="427038"/>
          </a:xfrm>
          <a:prstGeom prst="rect">
            <a:avLst/>
          </a:prstGeom>
          <a:noFill/>
          <a:ln>
            <a:noFill/>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r>
              <a:rPr lang="en-US" sz="2200">
                <a:solidFill>
                  <a:srgbClr val="000000"/>
                </a:solidFill>
                <a:latin typeface="Arial Black" panose="020B0A04020102020204" pitchFamily="34" charset="0"/>
              </a:rPr>
              <a:t>L/O/G/O</a:t>
            </a:r>
            <a:endParaRPr lang="en-US" sz="2200">
              <a:solidFill>
                <a:srgbClr val="000000"/>
              </a:solidFill>
              <a:latin typeface="Arial Black" panose="020B0A04020102020204" pitchFamily="34" charset="0"/>
            </a:endParaRPr>
          </a:p>
        </p:txBody>
      </p:sp>
      <p:grpSp>
        <p:nvGrpSpPr>
          <p:cNvPr id="28" name="Group 71"/>
          <p:cNvGrpSpPr/>
          <p:nvPr/>
        </p:nvGrpSpPr>
        <p:grpSpPr bwMode="auto">
          <a:xfrm>
            <a:off x="8077200" y="0"/>
            <a:ext cx="1076325" cy="6858000"/>
            <a:chOff x="5088" y="0"/>
            <a:chExt cx="678" cy="4320"/>
          </a:xfrm>
        </p:grpSpPr>
        <p:sp>
          <p:nvSpPr>
            <p:cNvPr id="29" name="Freeform 66"/>
            <p:cNvSpPr/>
            <p:nvPr userDrawn="1"/>
          </p:nvSpPr>
          <p:spPr bwMode="gray">
            <a:xfrm>
              <a:off x="5088" y="0"/>
              <a:ext cx="672" cy="702"/>
            </a:xfrm>
            <a:custGeom>
              <a:avLst/>
              <a:gdLst>
                <a:gd name="T0" fmla="*/ 0 w 672"/>
                <a:gd name="T1" fmla="*/ 335 h 720"/>
                <a:gd name="T2" fmla="*/ 288 w 672"/>
                <a:gd name="T3" fmla="*/ 0 h 720"/>
                <a:gd name="T4" fmla="*/ 672 w 672"/>
                <a:gd name="T5" fmla="*/ 0 h 720"/>
                <a:gd name="T6" fmla="*/ 672 w 672"/>
                <a:gd name="T7" fmla="*/ 559 h 720"/>
                <a:gd name="T8" fmla="*/ 0 w 672"/>
                <a:gd name="T9" fmla="*/ 335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720">
                  <a:moveTo>
                    <a:pt x="0" y="432"/>
                  </a:moveTo>
                  <a:cubicBezTo>
                    <a:pt x="186" y="216"/>
                    <a:pt x="288" y="0"/>
                    <a:pt x="288" y="0"/>
                  </a:cubicBezTo>
                  <a:lnTo>
                    <a:pt x="672" y="0"/>
                  </a:lnTo>
                  <a:lnTo>
                    <a:pt x="672" y="720"/>
                  </a:lnTo>
                  <a:cubicBezTo>
                    <a:pt x="672" y="720"/>
                    <a:pt x="384" y="516"/>
                    <a:pt x="0" y="432"/>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srgbClr val="000000"/>
                </a:solidFill>
              </a:endParaRPr>
            </a:p>
          </p:txBody>
        </p:sp>
        <p:sp>
          <p:nvSpPr>
            <p:cNvPr id="30" name="Freeform 67"/>
            <p:cNvSpPr/>
            <p:nvPr userDrawn="1"/>
          </p:nvSpPr>
          <p:spPr bwMode="gray">
            <a:xfrm>
              <a:off x="5602" y="3496"/>
              <a:ext cx="164" cy="824"/>
            </a:xfrm>
            <a:custGeom>
              <a:avLst/>
              <a:gdLst>
                <a:gd name="T0" fmla="*/ 15 w 212"/>
                <a:gd name="T1" fmla="*/ 0 h 824"/>
                <a:gd name="T2" fmla="*/ 0 w 212"/>
                <a:gd name="T3" fmla="*/ 82 h 824"/>
                <a:gd name="T4" fmla="*/ 13 w 212"/>
                <a:gd name="T5" fmla="*/ 824 h 824"/>
                <a:gd name="T6" fmla="*/ 17 w 212"/>
                <a:gd name="T7" fmla="*/ 822 h 824"/>
                <a:gd name="T8" fmla="*/ 15 w 212"/>
                <a:gd name="T9" fmla="*/ 0 h 8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824">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srgbClr val="000000"/>
                </a:solidFill>
              </a:endParaRPr>
            </a:p>
          </p:txBody>
        </p:sp>
      </p:grpSp>
      <p:sp>
        <p:nvSpPr>
          <p:cNvPr id="31" name="Rectangle 80"/>
          <p:cNvSpPr>
            <a:spLocks noChangeArrowheads="1"/>
          </p:cNvSpPr>
          <p:nvPr/>
        </p:nvSpPr>
        <p:spPr bwMode="gray">
          <a:xfrm>
            <a:off x="5495925" y="1333500"/>
            <a:ext cx="660400"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32" name="Line 81"/>
          <p:cNvSpPr>
            <a:spLocks noChangeShapeType="1"/>
          </p:cNvSpPr>
          <p:nvPr/>
        </p:nvSpPr>
        <p:spPr bwMode="gray">
          <a:xfrm>
            <a:off x="5480050" y="1588"/>
            <a:ext cx="0" cy="42386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33" name="Rectangle 82"/>
          <p:cNvSpPr>
            <a:spLocks noChangeArrowheads="1"/>
          </p:cNvSpPr>
          <p:nvPr/>
        </p:nvSpPr>
        <p:spPr bwMode="gray">
          <a:xfrm>
            <a:off x="4457700" y="3495675"/>
            <a:ext cx="1012825" cy="1025525"/>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pic>
        <p:nvPicPr>
          <p:cNvPr id="34" name="Picture 83" descr="water"/>
          <p:cNvPicPr>
            <a:picLocks noChangeAspect="1" noChangeArrowheads="1"/>
          </p:cNvPicPr>
          <p:nvPr/>
        </p:nvPicPr>
        <p:blipFill>
          <a:blip r:embed="rId2">
            <a:extLst>
              <a:ext uri="{28A0092B-C50C-407E-A947-70E740481C1C}">
                <a14:useLocalDpi xmlns:a14="http://schemas.microsoft.com/office/drawing/2010/main" val="0"/>
              </a:ext>
            </a:extLst>
          </a:blip>
          <a:srcRect l="22409" t="16374" b="27486"/>
          <a:stretch>
            <a:fillRect/>
          </a:stretch>
        </p:blipFill>
        <p:spPr bwMode="gray">
          <a:xfrm rot="393398">
            <a:off x="2667000" y="609600"/>
            <a:ext cx="266382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333375" y="5084763"/>
            <a:ext cx="6400800" cy="457200"/>
          </a:xfrm>
        </p:spPr>
        <p:txBody>
          <a:bodyPr/>
          <a:lstStyle>
            <a:lvl1pPr marL="0" indent="0">
              <a:buFontTx/>
              <a:buNone/>
              <a:defRPr sz="1600">
                <a:latin typeface="Times New Roman" panose="02020603050405020304" pitchFamily="18" charset="0"/>
              </a:defRPr>
            </a:lvl1pPr>
          </a:lstStyle>
          <a:p>
            <a:pPr lvl="0"/>
            <a:r>
              <a:rPr lang="en-US" noProof="0"/>
              <a:t>Click to edit Master subtitle style</a:t>
            </a:r>
            <a:endParaRPr lang="en-US" noProof="0"/>
          </a:p>
        </p:txBody>
      </p:sp>
      <p:sp>
        <p:nvSpPr>
          <p:cNvPr id="3074" name="Rectangle 2"/>
          <p:cNvSpPr>
            <a:spLocks noGrp="1" noChangeArrowheads="1"/>
          </p:cNvSpPr>
          <p:nvPr>
            <p:ph type="ctrTitle"/>
          </p:nvPr>
        </p:nvSpPr>
        <p:spPr bwMode="gray">
          <a:xfrm>
            <a:off x="333375" y="1884363"/>
            <a:ext cx="8229600" cy="1470025"/>
          </a:xfrm>
          <a:effectLst/>
        </p:spPr>
        <p:txBody>
          <a:bodyPr/>
          <a:lstStyle>
            <a:lvl1pPr>
              <a:defRPr sz="4800"/>
            </a:lvl1pPr>
          </a:lstStyle>
          <a:p>
            <a:pPr lvl="0"/>
            <a:r>
              <a:rPr lang="en-US" noProof="0"/>
              <a:t>Click to edit Master title style</a:t>
            </a:r>
            <a:endParaRPr lang="en-US" noProof="0"/>
          </a:p>
        </p:txBody>
      </p:sp>
      <p:sp>
        <p:nvSpPr>
          <p:cNvPr id="35" name="Rectangle 4"/>
          <p:cNvSpPr>
            <a:spLocks noGrp="1" noChangeArrowheads="1"/>
          </p:cNvSpPr>
          <p:nvPr>
            <p:ph type="dt" sz="half" idx="10"/>
          </p:nvPr>
        </p:nvSpPr>
        <p:spPr>
          <a:xfrm>
            <a:off x="457200" y="6407150"/>
            <a:ext cx="2133600" cy="314325"/>
          </a:xfrm>
        </p:spPr>
        <p:txBody>
          <a:bodyPr/>
          <a:lstStyle>
            <a:lvl1pPr>
              <a:defRPr/>
            </a:lvl1pPr>
          </a:lstStyle>
          <a:p>
            <a:pPr>
              <a:defRPr/>
            </a:pPr>
            <a:endParaRPr lang="en-US">
              <a:solidFill>
                <a:srgbClr val="000000"/>
              </a:solidFill>
            </a:endParaRPr>
          </a:p>
        </p:txBody>
      </p:sp>
      <p:sp>
        <p:nvSpPr>
          <p:cNvPr id="36" name="Rectangle 5"/>
          <p:cNvSpPr>
            <a:spLocks noGrp="1" noChangeArrowheads="1"/>
          </p:cNvSpPr>
          <p:nvPr>
            <p:ph type="ftr" sz="quarter" idx="11"/>
          </p:nvPr>
        </p:nvSpPr>
        <p:spPr>
          <a:xfrm>
            <a:off x="3124200" y="6407150"/>
            <a:ext cx="2895600" cy="314325"/>
          </a:xfrm>
        </p:spPr>
        <p:txBody>
          <a:bodyPr/>
          <a:lstStyle>
            <a:lvl1pPr>
              <a:defRPr/>
            </a:lvl1pPr>
          </a:lstStyle>
          <a:p>
            <a:pPr>
              <a:defRPr/>
            </a:pPr>
            <a:endParaRPr lang="en-US">
              <a:solidFill>
                <a:srgbClr val="000000"/>
              </a:solidFill>
            </a:endParaRPr>
          </a:p>
        </p:txBody>
      </p:sp>
      <p:sp>
        <p:nvSpPr>
          <p:cNvPr id="37" name="Rectangle 6"/>
          <p:cNvSpPr>
            <a:spLocks noGrp="1" noChangeArrowheads="1"/>
          </p:cNvSpPr>
          <p:nvPr>
            <p:ph type="sldNum" sz="quarter" idx="12"/>
          </p:nvPr>
        </p:nvSpPr>
        <p:spPr>
          <a:xfrm>
            <a:off x="6553200" y="6407150"/>
            <a:ext cx="2133600" cy="314325"/>
          </a:xfrm>
        </p:spPr>
        <p:txBody>
          <a:bodyPr/>
          <a:lstStyle>
            <a:lvl1pPr>
              <a:defRPr/>
            </a:lvl1pPr>
          </a:lstStyle>
          <a:p>
            <a:pPr>
              <a:defRPr/>
            </a:pPr>
            <a:fld id="{C7F7435B-6C51-488D-B5A9-3C1683D75012}" type="slidenum">
              <a:rPr lang="en-US">
                <a:solidFill>
                  <a:srgbClr val="000000"/>
                </a:solidFill>
              </a:rPr>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21D3240-EC6A-472A-9E15-0E83635DE192}" type="slidenum">
              <a:rPr lang="en-US">
                <a:solidFill>
                  <a:srgbClr val="000000"/>
                </a:solidFill>
              </a:rPr>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46F7ABC-E13C-4002-8D1C-7F9859464AB2}" type="slidenum">
              <a:rPr lang="en-US">
                <a:solidFill>
                  <a:srgbClr val="000000"/>
                </a:solidFill>
              </a:rPr>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4E593F-3257-4BDE-8319-085374C7CDF0}" type="slidenum">
              <a:rPr lang="en-US">
                <a:solidFill>
                  <a:srgbClr val="000000"/>
                </a:solidFill>
              </a:rPr>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46A40C7A-5DA8-4BAE-BB6E-AA5C07A841FA}" type="slidenum">
              <a:rPr lang="en-US">
                <a:solidFill>
                  <a:srgbClr val="000000"/>
                </a:solidFill>
              </a:rPr>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79C031B1-9420-4A47-9464-9A556CFEC090}" type="slidenum">
              <a:rPr lang="en-US">
                <a:solidFill>
                  <a:srgbClr val="000000"/>
                </a:solidFill>
              </a:rPr>
            </a:fld>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F2EA535-6344-4C02-8CA7-7578BFFD41CA}" type="slidenum">
              <a:rPr lang="en-US">
                <a:solidFill>
                  <a:srgbClr val="000000"/>
                </a:solidFill>
              </a:rPr>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202E812B-2D05-4CA2-8D57-63F2E0223085}" type="slidenum">
              <a:rPr lang="en-US">
                <a:solidFill>
                  <a:srgbClr val="000000"/>
                </a:solidFill>
              </a:rPr>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2AD996-246E-458C-BB0A-27176CCC541C}" type="slidenum">
              <a:rPr lang="en-US">
                <a:solidFill>
                  <a:srgbClr val="000000"/>
                </a:solidFill>
              </a:rPr>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B9BADDD-DDF1-41F5-A715-3246739067D0}" type="slidenum">
              <a:rPr lang="en-US">
                <a:solidFill>
                  <a:srgbClr val="000000"/>
                </a:solidFill>
              </a:rPr>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E1AD0A6-2211-4472-8D37-B424A0A71991}" type="slidenum">
              <a:rPr lang="en-US">
                <a:solidFill>
                  <a:srgbClr val="000000"/>
                </a:solidFill>
              </a:rPr>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25438"/>
            <a:ext cx="2057400" cy="58007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325438"/>
            <a:ext cx="6019800" cy="58007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2808296-26C9-4A06-8C6E-CC2901BFC883}" type="slidenum">
              <a:rPr lang="en-US">
                <a:solidFill>
                  <a:srgbClr val="000000"/>
                </a:solidFill>
              </a:rPr>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C3BA6D7-7D20-42D7-A57B-DED77010FCE0}" type="slidenum">
              <a:rPr lang="en-US">
                <a:solidFill>
                  <a:srgbClr val="000000"/>
                </a:solidFill>
              </a:rPr>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CCA5CA8-0645-4EEF-B27B-424445487BA0}" type="slidenum">
              <a:rPr lang="en-US">
                <a:solidFill>
                  <a:srgbClr val="000000"/>
                </a:solidFill>
              </a:rPr>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a:t>Click to edit Master title style</a:t>
            </a:r>
            <a:endParaRPr lang="en-US"/>
          </a:p>
        </p:txBody>
      </p:sp>
      <p:sp>
        <p:nvSpPr>
          <p:cNvPr id="3" name="Chart Placeholder 2"/>
          <p:cNvSpPr>
            <a:spLocks noGrp="1"/>
          </p:cNvSpPr>
          <p:nvPr>
            <p:ph type="chart" idx="1" hasCustomPrompt="1"/>
          </p:nvPr>
        </p:nvSpPr>
        <p:spPr>
          <a:xfrm>
            <a:off x="457200" y="1600200"/>
            <a:ext cx="8229600" cy="4525963"/>
          </a:xfrm>
        </p:spPr>
        <p:txBody>
          <a:bodyPr/>
          <a:lstStyle/>
          <a:p>
            <a:pPr lvl="0"/>
            <a:r>
              <a:rPr lang="en-US" noProof="0"/>
              <a:t>Click icon to add chart</a:t>
            </a:r>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EEDA155-CF14-4253-B4BB-D09CC7F6DA9D}" type="slidenum">
              <a:rPr lang="en-US">
                <a:solidFill>
                  <a:srgbClr val="000000"/>
                </a:solidFill>
              </a:rPr>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641CEDE-A082-4D45-9E0F-5F7B1AE56301}" type="slidenum">
              <a:rPr lang="en-US">
                <a:solidFill>
                  <a:srgbClr val="000000"/>
                </a:solidFill>
              </a:rPr>
            </a:fld>
            <a:endParaRPr 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0A65F561-62D1-49FB-86D4-5F9F36773884}" type="slidenum">
              <a:rPr lang="en-US">
                <a:solidFill>
                  <a:srgbClr val="000000"/>
                </a:solidFill>
              </a:rPr>
            </a:fld>
            <a:endParaRPr lang="en-US">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Freeform 40"/>
          <p:cNvSpPr/>
          <p:nvPr/>
        </p:nvSpPr>
        <p:spPr bwMode="gray">
          <a:xfrm>
            <a:off x="0" y="6048375"/>
            <a:ext cx="2762250" cy="809625"/>
          </a:xfrm>
          <a:custGeom>
            <a:avLst/>
            <a:gdLst>
              <a:gd name="T0" fmla="*/ 0 w 1740"/>
              <a:gd name="T1" fmla="*/ 0 h 510"/>
              <a:gd name="T2" fmla="*/ 0 w 1740"/>
              <a:gd name="T3" fmla="*/ 2147483647 h 510"/>
              <a:gd name="T4" fmla="*/ 2147483647 w 1740"/>
              <a:gd name="T5" fmla="*/ 2147483647 h 510"/>
              <a:gd name="T6" fmla="*/ 2147483647 w 1740"/>
              <a:gd name="T7" fmla="*/ 2147483647 h 510"/>
              <a:gd name="T8" fmla="*/ 0 w 1740"/>
              <a:gd name="T9" fmla="*/ 0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0" h="51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5" name="Freeform 41"/>
          <p:cNvSpPr/>
          <p:nvPr/>
        </p:nvSpPr>
        <p:spPr bwMode="gray">
          <a:xfrm>
            <a:off x="2590800" y="4705350"/>
            <a:ext cx="6400800" cy="2152650"/>
          </a:xfrm>
          <a:custGeom>
            <a:avLst/>
            <a:gdLst>
              <a:gd name="T0" fmla="*/ 2147483647 w 4032"/>
              <a:gd name="T1" fmla="*/ 0 h 1356"/>
              <a:gd name="T2" fmla="*/ 2147483647 w 4032"/>
              <a:gd name="T3" fmla="*/ 2147483647 h 1356"/>
              <a:gd name="T4" fmla="*/ 2147483647 w 4032"/>
              <a:gd name="T5" fmla="*/ 2147483647 h 1356"/>
              <a:gd name="T6" fmla="*/ 2147483647 w 4032"/>
              <a:gd name="T7" fmla="*/ 2147483647 h 1356"/>
              <a:gd name="T8" fmla="*/ 0 w 4032"/>
              <a:gd name="T9" fmla="*/ 2147483647 h 1356"/>
              <a:gd name="T10" fmla="*/ 2147483647 w 4032"/>
              <a:gd name="T11" fmla="*/ 0 h 13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2" h="1356">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6" name="Freeform 42"/>
          <p:cNvSpPr/>
          <p:nvPr/>
        </p:nvSpPr>
        <p:spPr bwMode="gray">
          <a:xfrm>
            <a:off x="4400550" y="781050"/>
            <a:ext cx="4743450" cy="5048250"/>
          </a:xfrm>
          <a:custGeom>
            <a:avLst/>
            <a:gdLst>
              <a:gd name="T0" fmla="*/ 2147483647 w 2988"/>
              <a:gd name="T1" fmla="*/ 2147483647 h 3180"/>
              <a:gd name="T2" fmla="*/ 2147483647 w 2988"/>
              <a:gd name="T3" fmla="*/ 0 h 3180"/>
              <a:gd name="T4" fmla="*/ 2147483647 w 2988"/>
              <a:gd name="T5" fmla="*/ 2147483647 h 3180"/>
              <a:gd name="T6" fmla="*/ 2147483647 w 2988"/>
              <a:gd name="T7" fmla="*/ 2147483647 h 3180"/>
              <a:gd name="T8" fmla="*/ 2147483647 w 2988"/>
              <a:gd name="T9" fmla="*/ 2147483647 h 3180"/>
              <a:gd name="T10" fmla="*/ 0 w 2988"/>
              <a:gd name="T11" fmla="*/ 2147483647 h 3180"/>
              <a:gd name="T12" fmla="*/ 2147483647 w 2988"/>
              <a:gd name="T13" fmla="*/ 2147483647 h 3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88" h="318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7" name="Freeform 43"/>
          <p:cNvSpPr/>
          <p:nvPr/>
        </p:nvSpPr>
        <p:spPr bwMode="gray">
          <a:xfrm>
            <a:off x="4800600" y="0"/>
            <a:ext cx="3276600" cy="2409825"/>
          </a:xfrm>
          <a:custGeom>
            <a:avLst/>
            <a:gdLst>
              <a:gd name="T0" fmla="*/ 0 w 2064"/>
              <a:gd name="T1" fmla="*/ 0 h 1518"/>
              <a:gd name="T2" fmla="*/ 2147483647 w 2064"/>
              <a:gd name="T3" fmla="*/ 2147483647 h 1518"/>
              <a:gd name="T4" fmla="*/ 2147483647 w 2064"/>
              <a:gd name="T5" fmla="*/ 0 h 1518"/>
              <a:gd name="T6" fmla="*/ 0 w 2064"/>
              <a:gd name="T7" fmla="*/ 0 h 15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4" h="1518">
                <a:moveTo>
                  <a:pt x="0" y="0"/>
                </a:moveTo>
                <a:cubicBezTo>
                  <a:pt x="0" y="0"/>
                  <a:pt x="138" y="759"/>
                  <a:pt x="276" y="1518"/>
                </a:cubicBezTo>
                <a:cubicBezTo>
                  <a:pt x="1518" y="1194"/>
                  <a:pt x="2064" y="0"/>
                  <a:pt x="2064"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8" name="Freeform 79"/>
          <p:cNvSpPr/>
          <p:nvPr/>
        </p:nvSpPr>
        <p:spPr bwMode="gray">
          <a:xfrm>
            <a:off x="0" y="0"/>
            <a:ext cx="6583363" cy="7267575"/>
          </a:xfrm>
          <a:custGeom>
            <a:avLst/>
            <a:gdLst>
              <a:gd name="T0" fmla="*/ 0 w 4014"/>
              <a:gd name="T1" fmla="*/ 0 h 4455"/>
              <a:gd name="T2" fmla="*/ 2147483647 w 4014"/>
              <a:gd name="T3" fmla="*/ 0 h 4455"/>
              <a:gd name="T4" fmla="*/ 2147483647 w 4014"/>
              <a:gd name="T5" fmla="*/ 2147483647 h 4455"/>
              <a:gd name="T6" fmla="*/ 0 w 4014"/>
              <a:gd name="T7" fmla="*/ 2147483647 h 4455"/>
              <a:gd name="T8" fmla="*/ 0 w 4014"/>
              <a:gd name="T9" fmla="*/ 0 h 4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9" name="Freeform 45"/>
          <p:cNvSpPr/>
          <p:nvPr/>
        </p:nvSpPr>
        <p:spPr bwMode="gray">
          <a:xfrm>
            <a:off x="0" y="0"/>
            <a:ext cx="6372225" cy="7072313"/>
          </a:xfrm>
          <a:custGeom>
            <a:avLst/>
            <a:gdLst>
              <a:gd name="T0" fmla="*/ 0 w 4014"/>
              <a:gd name="T1" fmla="*/ 0 h 4455"/>
              <a:gd name="T2" fmla="*/ 3612 w 4014"/>
              <a:gd name="T3" fmla="*/ 0 h 4455"/>
              <a:gd name="T4" fmla="*/ 3222 w 4014"/>
              <a:gd name="T5" fmla="*/ 3042 h 4455"/>
              <a:gd name="T6" fmla="*/ 0 w 4014"/>
              <a:gd name="T7" fmla="*/ 3744 h 4455"/>
              <a:gd name="T8" fmla="*/ 0 w 4014"/>
              <a:gd name="T9" fmla="*/ 0 h 4455"/>
            </a:gdLst>
            <a:ahLst/>
            <a:cxnLst>
              <a:cxn ang="0">
                <a:pos x="T0" y="T1"/>
              </a:cxn>
              <a:cxn ang="0">
                <a:pos x="T2" y="T3"/>
              </a:cxn>
              <a:cxn ang="0">
                <a:pos x="T4" y="T5"/>
              </a:cxn>
              <a:cxn ang="0">
                <a:pos x="T6" y="T7"/>
              </a:cxn>
              <a:cxn ang="0">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gradFill rotWithShape="1">
            <a:gsLst>
              <a:gs pos="0">
                <a:schemeClr val="bg1">
                  <a:gamma/>
                  <a:tint val="25490"/>
                  <a:invGamma/>
                </a:schemeClr>
              </a:gs>
              <a:gs pos="100000">
                <a:schemeClr val="bg1"/>
              </a:gs>
            </a:gsLst>
            <a:lin ang="2700000" scaled="1"/>
          </a:gradFill>
          <a:ln>
            <a:noFill/>
          </a:ln>
          <a:effectLst/>
        </p:spPr>
        <p:txBody>
          <a:bodyPr/>
          <a:lstStyle/>
          <a:p>
            <a:pPr fontAlgn="base">
              <a:spcBef>
                <a:spcPct val="0"/>
              </a:spcBef>
              <a:spcAft>
                <a:spcPct val="0"/>
              </a:spcAft>
              <a:defRPr/>
            </a:pPr>
            <a:endParaRPr lang="en-US">
              <a:solidFill>
                <a:srgbClr val="000000"/>
              </a:solidFill>
            </a:endParaRPr>
          </a:p>
        </p:txBody>
      </p:sp>
      <p:sp>
        <p:nvSpPr>
          <p:cNvPr id="10" name="Line 47"/>
          <p:cNvSpPr>
            <a:spLocks noChangeShapeType="1"/>
          </p:cNvSpPr>
          <p:nvPr/>
        </p:nvSpPr>
        <p:spPr bwMode="gray">
          <a:xfrm>
            <a:off x="250825" y="1588"/>
            <a:ext cx="0" cy="6015037"/>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1" name="Line 48"/>
          <p:cNvSpPr>
            <a:spLocks noChangeShapeType="1"/>
          </p:cNvSpPr>
          <p:nvPr/>
        </p:nvSpPr>
        <p:spPr bwMode="gray">
          <a:xfrm>
            <a:off x="1293813" y="1588"/>
            <a:ext cx="0" cy="62071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2" name="Line 49"/>
          <p:cNvSpPr>
            <a:spLocks noChangeShapeType="1"/>
          </p:cNvSpPr>
          <p:nvPr/>
        </p:nvSpPr>
        <p:spPr bwMode="gray">
          <a:xfrm>
            <a:off x="2338388" y="1588"/>
            <a:ext cx="0" cy="6183312"/>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3" name="Line 50"/>
          <p:cNvSpPr>
            <a:spLocks noChangeShapeType="1"/>
          </p:cNvSpPr>
          <p:nvPr/>
        </p:nvSpPr>
        <p:spPr bwMode="gray">
          <a:xfrm>
            <a:off x="3382963" y="1588"/>
            <a:ext cx="0" cy="597217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4" name="Line 51"/>
          <p:cNvSpPr>
            <a:spLocks noChangeShapeType="1"/>
          </p:cNvSpPr>
          <p:nvPr/>
        </p:nvSpPr>
        <p:spPr bwMode="gray">
          <a:xfrm>
            <a:off x="4427538" y="1588"/>
            <a:ext cx="0" cy="5449887"/>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5" name="Line 53"/>
          <p:cNvSpPr>
            <a:spLocks noChangeShapeType="1"/>
          </p:cNvSpPr>
          <p:nvPr/>
        </p:nvSpPr>
        <p:spPr bwMode="gray">
          <a:xfrm rot="5400000">
            <a:off x="2913063" y="-2654300"/>
            <a:ext cx="0" cy="58134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6" name="Line 54"/>
          <p:cNvSpPr>
            <a:spLocks noChangeShapeType="1"/>
          </p:cNvSpPr>
          <p:nvPr/>
        </p:nvSpPr>
        <p:spPr bwMode="gray">
          <a:xfrm rot="5400000">
            <a:off x="3006725" y="-1682750"/>
            <a:ext cx="0" cy="6000750"/>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7" name="Line 55"/>
          <p:cNvSpPr>
            <a:spLocks noChangeShapeType="1"/>
          </p:cNvSpPr>
          <p:nvPr/>
        </p:nvSpPr>
        <p:spPr bwMode="gray">
          <a:xfrm rot="5400000">
            <a:off x="3011488" y="-622300"/>
            <a:ext cx="0" cy="601027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8" name="Line 56"/>
          <p:cNvSpPr>
            <a:spLocks noChangeShapeType="1"/>
          </p:cNvSpPr>
          <p:nvPr/>
        </p:nvSpPr>
        <p:spPr bwMode="gray">
          <a:xfrm rot="5400000">
            <a:off x="2907507" y="548481"/>
            <a:ext cx="0" cy="5802313"/>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9" name="Line 57"/>
          <p:cNvSpPr>
            <a:spLocks noChangeShapeType="1"/>
          </p:cNvSpPr>
          <p:nvPr/>
        </p:nvSpPr>
        <p:spPr bwMode="gray">
          <a:xfrm rot="5400000">
            <a:off x="2666207" y="1854993"/>
            <a:ext cx="0" cy="5319713"/>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20" name="Line 58"/>
          <p:cNvSpPr>
            <a:spLocks noChangeShapeType="1"/>
          </p:cNvSpPr>
          <p:nvPr/>
        </p:nvSpPr>
        <p:spPr bwMode="gray">
          <a:xfrm rot="5400000">
            <a:off x="2115344" y="3472656"/>
            <a:ext cx="0" cy="4217988"/>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21" name="Rectangle 59"/>
          <p:cNvSpPr>
            <a:spLocks noChangeArrowheads="1"/>
          </p:cNvSpPr>
          <p:nvPr/>
        </p:nvSpPr>
        <p:spPr bwMode="gray">
          <a:xfrm>
            <a:off x="2362200" y="277813"/>
            <a:ext cx="1012825" cy="102552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2" name="Rectangle 60"/>
          <p:cNvSpPr>
            <a:spLocks noChangeArrowheads="1"/>
          </p:cNvSpPr>
          <p:nvPr/>
        </p:nvSpPr>
        <p:spPr bwMode="gray">
          <a:xfrm>
            <a:off x="285750" y="2427288"/>
            <a:ext cx="1012825"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3" name="Rectangle 61"/>
          <p:cNvSpPr>
            <a:spLocks noChangeArrowheads="1"/>
          </p:cNvSpPr>
          <p:nvPr/>
        </p:nvSpPr>
        <p:spPr bwMode="gray">
          <a:xfrm>
            <a:off x="0" y="271463"/>
            <a:ext cx="250825"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4" name="Rectangle 62"/>
          <p:cNvSpPr>
            <a:spLocks noChangeArrowheads="1"/>
          </p:cNvSpPr>
          <p:nvPr/>
        </p:nvSpPr>
        <p:spPr bwMode="gray">
          <a:xfrm>
            <a:off x="1331913" y="1588"/>
            <a:ext cx="1012825" cy="23495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5" name="Freeform 64"/>
          <p:cNvSpPr/>
          <p:nvPr/>
        </p:nvSpPr>
        <p:spPr bwMode="gray">
          <a:xfrm>
            <a:off x="2365375" y="4541838"/>
            <a:ext cx="1009650" cy="1033462"/>
          </a:xfrm>
          <a:custGeom>
            <a:avLst/>
            <a:gdLst>
              <a:gd name="T0" fmla="*/ 0 w 636"/>
              <a:gd name="T1" fmla="*/ 0 h 651"/>
              <a:gd name="T2" fmla="*/ 0 w 636"/>
              <a:gd name="T3" fmla="*/ 2147483647 h 651"/>
              <a:gd name="T4" fmla="*/ 2147483647 w 636"/>
              <a:gd name="T5" fmla="*/ 2147483647 h 651"/>
              <a:gd name="T6" fmla="*/ 2147483647 w 636"/>
              <a:gd name="T7" fmla="*/ 0 h 651"/>
              <a:gd name="T8" fmla="*/ 0 w 636"/>
              <a:gd name="T9" fmla="*/ 0 h 6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6" h="651">
                <a:moveTo>
                  <a:pt x="0" y="0"/>
                </a:moveTo>
                <a:lnTo>
                  <a:pt x="0" y="645"/>
                </a:lnTo>
                <a:lnTo>
                  <a:pt x="636" y="651"/>
                </a:lnTo>
                <a:lnTo>
                  <a:pt x="632" y="0"/>
                </a:lnTo>
                <a:lnTo>
                  <a:pt x="0" y="0"/>
                </a:lnTo>
                <a:close/>
              </a:path>
            </a:pathLst>
          </a:custGeom>
          <a:solidFill>
            <a:srgbClr val="FFFFFF">
              <a:alpha val="39999"/>
            </a:srgb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26" name="Rectangle 31"/>
          <p:cNvSpPr>
            <a:spLocks noChangeArrowheads="1"/>
          </p:cNvSpPr>
          <p:nvPr/>
        </p:nvSpPr>
        <p:spPr bwMode="gray">
          <a:xfrm>
            <a:off x="285750" y="2435225"/>
            <a:ext cx="1012825" cy="1025525"/>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7" name="Text Box 38"/>
          <p:cNvSpPr txBox="1">
            <a:spLocks noChangeArrowheads="1"/>
          </p:cNvSpPr>
          <p:nvPr/>
        </p:nvSpPr>
        <p:spPr bwMode="gray">
          <a:xfrm>
            <a:off x="333375" y="4714875"/>
            <a:ext cx="1303338" cy="427038"/>
          </a:xfrm>
          <a:prstGeom prst="rect">
            <a:avLst/>
          </a:prstGeom>
          <a:noFill/>
          <a:ln>
            <a:noFill/>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r>
              <a:rPr lang="en-US" sz="2200" smtClean="0">
                <a:solidFill>
                  <a:srgbClr val="000000"/>
                </a:solidFill>
                <a:latin typeface="Arial Black" panose="020B0A04020102020204" pitchFamily="34" charset="0"/>
              </a:rPr>
              <a:t>L/O/G/O</a:t>
            </a:r>
            <a:endParaRPr lang="en-US" sz="2200" smtClean="0">
              <a:solidFill>
                <a:srgbClr val="000000"/>
              </a:solidFill>
              <a:latin typeface="Arial Black" panose="020B0A04020102020204" pitchFamily="34" charset="0"/>
            </a:endParaRPr>
          </a:p>
        </p:txBody>
      </p:sp>
      <p:grpSp>
        <p:nvGrpSpPr>
          <p:cNvPr id="28" name="Group 71"/>
          <p:cNvGrpSpPr/>
          <p:nvPr/>
        </p:nvGrpSpPr>
        <p:grpSpPr bwMode="auto">
          <a:xfrm>
            <a:off x="8077200" y="0"/>
            <a:ext cx="1076325" cy="6858000"/>
            <a:chOff x="5088" y="0"/>
            <a:chExt cx="678" cy="4320"/>
          </a:xfrm>
        </p:grpSpPr>
        <p:sp>
          <p:nvSpPr>
            <p:cNvPr id="29" name="Freeform 66"/>
            <p:cNvSpPr/>
            <p:nvPr userDrawn="1"/>
          </p:nvSpPr>
          <p:spPr bwMode="gray">
            <a:xfrm>
              <a:off x="5088" y="0"/>
              <a:ext cx="672" cy="702"/>
            </a:xfrm>
            <a:custGeom>
              <a:avLst/>
              <a:gdLst>
                <a:gd name="T0" fmla="*/ 0 w 672"/>
                <a:gd name="T1" fmla="*/ 327 h 720"/>
                <a:gd name="T2" fmla="*/ 288 w 672"/>
                <a:gd name="T3" fmla="*/ 0 h 720"/>
                <a:gd name="T4" fmla="*/ 672 w 672"/>
                <a:gd name="T5" fmla="*/ 0 h 720"/>
                <a:gd name="T6" fmla="*/ 672 w 672"/>
                <a:gd name="T7" fmla="*/ 545 h 720"/>
                <a:gd name="T8" fmla="*/ 0 w 672"/>
                <a:gd name="T9" fmla="*/ 327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720">
                  <a:moveTo>
                    <a:pt x="0" y="432"/>
                  </a:moveTo>
                  <a:cubicBezTo>
                    <a:pt x="186" y="216"/>
                    <a:pt x="288" y="0"/>
                    <a:pt x="288" y="0"/>
                  </a:cubicBezTo>
                  <a:lnTo>
                    <a:pt x="672" y="0"/>
                  </a:lnTo>
                  <a:lnTo>
                    <a:pt x="672" y="720"/>
                  </a:lnTo>
                  <a:cubicBezTo>
                    <a:pt x="672" y="720"/>
                    <a:pt x="384" y="516"/>
                    <a:pt x="0" y="432"/>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30" name="Freeform 67"/>
            <p:cNvSpPr/>
            <p:nvPr userDrawn="1"/>
          </p:nvSpPr>
          <p:spPr bwMode="gray">
            <a:xfrm>
              <a:off x="5602" y="3496"/>
              <a:ext cx="164" cy="824"/>
            </a:xfrm>
            <a:custGeom>
              <a:avLst/>
              <a:gdLst>
                <a:gd name="T0" fmla="*/ 12 w 212"/>
                <a:gd name="T1" fmla="*/ 0 h 824"/>
                <a:gd name="T2" fmla="*/ 0 w 212"/>
                <a:gd name="T3" fmla="*/ 82 h 824"/>
                <a:gd name="T4" fmla="*/ 10 w 212"/>
                <a:gd name="T5" fmla="*/ 824 h 824"/>
                <a:gd name="T6" fmla="*/ 13 w 212"/>
                <a:gd name="T7" fmla="*/ 822 h 824"/>
                <a:gd name="T8" fmla="*/ 12 w 212"/>
                <a:gd name="T9" fmla="*/ 0 h 8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824">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grpSp>
      <p:sp>
        <p:nvSpPr>
          <p:cNvPr id="31" name="Rectangle 80"/>
          <p:cNvSpPr>
            <a:spLocks noChangeArrowheads="1"/>
          </p:cNvSpPr>
          <p:nvPr/>
        </p:nvSpPr>
        <p:spPr bwMode="gray">
          <a:xfrm>
            <a:off x="5495925" y="1333500"/>
            <a:ext cx="660400"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32" name="Line 81"/>
          <p:cNvSpPr>
            <a:spLocks noChangeShapeType="1"/>
          </p:cNvSpPr>
          <p:nvPr/>
        </p:nvSpPr>
        <p:spPr bwMode="gray">
          <a:xfrm>
            <a:off x="5480050" y="1588"/>
            <a:ext cx="0" cy="42386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33" name="Rectangle 82"/>
          <p:cNvSpPr>
            <a:spLocks noChangeArrowheads="1"/>
          </p:cNvSpPr>
          <p:nvPr/>
        </p:nvSpPr>
        <p:spPr bwMode="gray">
          <a:xfrm>
            <a:off x="4457700" y="3495675"/>
            <a:ext cx="1012825" cy="1025525"/>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pic>
        <p:nvPicPr>
          <p:cNvPr id="34" name="Picture 83" descr="water"/>
          <p:cNvPicPr>
            <a:picLocks noChangeAspect="1" noChangeArrowheads="1"/>
          </p:cNvPicPr>
          <p:nvPr/>
        </p:nvPicPr>
        <p:blipFill>
          <a:blip r:embed="rId2">
            <a:extLst>
              <a:ext uri="{28A0092B-C50C-407E-A947-70E740481C1C}">
                <a14:useLocalDpi xmlns:a14="http://schemas.microsoft.com/office/drawing/2010/main" val="0"/>
              </a:ext>
            </a:extLst>
          </a:blip>
          <a:srcRect l="22409" t="16374" b="27486"/>
          <a:stretch>
            <a:fillRect/>
          </a:stretch>
        </p:blipFill>
        <p:spPr bwMode="gray">
          <a:xfrm rot="393398">
            <a:off x="2667000" y="609600"/>
            <a:ext cx="266382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333375" y="5084763"/>
            <a:ext cx="6400800" cy="457200"/>
          </a:xfrm>
        </p:spPr>
        <p:txBody>
          <a:bodyPr/>
          <a:lstStyle>
            <a:lvl1pPr marL="0" indent="0">
              <a:buFontTx/>
              <a:buNone/>
              <a:defRPr sz="1600">
                <a:latin typeface="Times New Roman" panose="02020603050405020304" pitchFamily="18" charset="0"/>
              </a:defRPr>
            </a:lvl1pPr>
          </a:lstStyle>
          <a:p>
            <a:pPr lvl="0"/>
            <a:r>
              <a:rPr lang="en-US" noProof="0" smtClean="0"/>
              <a:t>Click to edit Master subtitle style</a:t>
            </a:r>
            <a:endParaRPr lang="en-US" noProof="0" smtClean="0"/>
          </a:p>
        </p:txBody>
      </p:sp>
      <p:sp>
        <p:nvSpPr>
          <p:cNvPr id="3074" name="Rectangle 2"/>
          <p:cNvSpPr>
            <a:spLocks noGrp="1" noChangeArrowheads="1"/>
          </p:cNvSpPr>
          <p:nvPr>
            <p:ph type="ctrTitle"/>
          </p:nvPr>
        </p:nvSpPr>
        <p:spPr bwMode="gray">
          <a:xfrm>
            <a:off x="333375" y="1884363"/>
            <a:ext cx="8229600" cy="1470025"/>
          </a:xfrm>
          <a:effectLst/>
        </p:spPr>
        <p:txBody>
          <a:bodyPr/>
          <a:lstStyle>
            <a:lvl1pPr>
              <a:defRPr sz="4800"/>
            </a:lvl1pPr>
          </a:lstStyle>
          <a:p>
            <a:pPr lvl="0"/>
            <a:r>
              <a:rPr lang="en-US" noProof="0" smtClean="0"/>
              <a:t>Click to edit Master title style</a:t>
            </a:r>
            <a:endParaRPr lang="en-US" noProof="0" smtClean="0"/>
          </a:p>
        </p:txBody>
      </p:sp>
      <p:sp>
        <p:nvSpPr>
          <p:cNvPr id="35" name="Rectangle 4"/>
          <p:cNvSpPr>
            <a:spLocks noGrp="1" noChangeArrowheads="1"/>
          </p:cNvSpPr>
          <p:nvPr>
            <p:ph type="dt" sz="half" idx="10"/>
          </p:nvPr>
        </p:nvSpPr>
        <p:spPr>
          <a:xfrm>
            <a:off x="457200" y="6407150"/>
            <a:ext cx="2133600" cy="314325"/>
          </a:xfrm>
        </p:spPr>
        <p:txBody>
          <a:bodyPr/>
          <a:lstStyle>
            <a:lvl1pPr>
              <a:defRPr/>
            </a:lvl1pPr>
          </a:lstStyle>
          <a:p>
            <a:pPr>
              <a:defRPr/>
            </a:pPr>
            <a:endParaRPr lang="en-US">
              <a:solidFill>
                <a:srgbClr val="000000"/>
              </a:solidFill>
            </a:endParaRPr>
          </a:p>
        </p:txBody>
      </p:sp>
      <p:sp>
        <p:nvSpPr>
          <p:cNvPr id="36" name="Rectangle 5"/>
          <p:cNvSpPr>
            <a:spLocks noGrp="1" noChangeArrowheads="1"/>
          </p:cNvSpPr>
          <p:nvPr>
            <p:ph type="ftr" sz="quarter" idx="11"/>
          </p:nvPr>
        </p:nvSpPr>
        <p:spPr>
          <a:xfrm>
            <a:off x="3124200" y="6407150"/>
            <a:ext cx="2895600" cy="314325"/>
          </a:xfrm>
        </p:spPr>
        <p:txBody>
          <a:bodyPr/>
          <a:lstStyle>
            <a:lvl1pPr>
              <a:defRPr/>
            </a:lvl1pPr>
          </a:lstStyle>
          <a:p>
            <a:pPr>
              <a:defRPr/>
            </a:pPr>
            <a:endParaRPr lang="en-US">
              <a:solidFill>
                <a:srgbClr val="000000"/>
              </a:solidFill>
            </a:endParaRPr>
          </a:p>
        </p:txBody>
      </p:sp>
      <p:sp>
        <p:nvSpPr>
          <p:cNvPr id="37" name="Rectangle 6"/>
          <p:cNvSpPr>
            <a:spLocks noGrp="1" noChangeArrowheads="1"/>
          </p:cNvSpPr>
          <p:nvPr>
            <p:ph type="sldNum" sz="quarter" idx="12"/>
          </p:nvPr>
        </p:nvSpPr>
        <p:spPr>
          <a:xfrm>
            <a:off x="6553200" y="6407150"/>
            <a:ext cx="2133600" cy="314325"/>
          </a:xfrm>
        </p:spPr>
        <p:txBody>
          <a:bodyPr/>
          <a:lstStyle>
            <a:lvl1pPr>
              <a:defRPr/>
            </a:lvl1pPr>
          </a:lstStyle>
          <a:p>
            <a:pPr>
              <a:defRPr/>
            </a:pPr>
            <a:fld id="{C4D8AD01-CE27-4A67-B1FB-9EB424FCEDC3}" type="slidenum">
              <a:rPr lang="en-US">
                <a:solidFill>
                  <a:srgbClr val="000000"/>
                </a:solidFill>
              </a:rPr>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C9000C7-62FA-4C05-A7DC-AB3D541E5BE4}" type="slidenum">
              <a:rPr lang="en-US">
                <a:solidFill>
                  <a:srgbClr val="000000"/>
                </a:solidFill>
              </a:rPr>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8FA2BD8-060B-4CDF-A953-9BB864F98A8A}" type="slidenum">
              <a:rPr lang="en-US">
                <a:solidFill>
                  <a:srgbClr val="000000"/>
                </a:solidFill>
              </a:rPr>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26F8B08-4C2A-4BF1-A1D7-DBB44F7B99F4}" type="slidenum">
              <a:rPr lang="en-US">
                <a:solidFill>
                  <a:srgbClr val="000000"/>
                </a:solidFill>
              </a:rPr>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D3F5099-93C3-4A6B-8136-CD9848BBAE6A}" type="slidenum">
              <a:rPr lang="en-US">
                <a:solidFill>
                  <a:srgbClr val="000000"/>
                </a:solidFill>
              </a:rPr>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B90B4405-19C4-42DA-A8DF-F8A89E618517}" type="slidenum">
              <a:rPr lang="en-US">
                <a:solidFill>
                  <a:srgbClr val="000000"/>
                </a:solidFill>
              </a:rPr>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91F8899F-827E-4A5E-BB2C-AFDCD288F218}" type="slidenum">
              <a:rPr lang="en-US">
                <a:solidFill>
                  <a:srgbClr val="000000"/>
                </a:solidFill>
              </a:rPr>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6151B75-C441-4C51-9C4C-FE3AC9DD4F20}" type="slidenum">
              <a:rPr lang="en-US">
                <a:solidFill>
                  <a:srgbClr val="000000"/>
                </a:solidFill>
              </a:rPr>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47488A2-D97F-4E3D-816B-6068BF9D0EC7}" type="slidenum">
              <a:rPr lang="en-US">
                <a:solidFill>
                  <a:srgbClr val="000000"/>
                </a:solidFill>
              </a:rPr>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282AA1B-E334-4E58-81D3-4FFFA5ED5A8A}" type="slidenum">
              <a:rPr lang="en-US">
                <a:solidFill>
                  <a:srgbClr val="000000"/>
                </a:solidFill>
              </a:rPr>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45293463-E08B-4C6B-9714-EA4C98372725}" type="slidenum">
              <a:rPr lang="en-US">
                <a:solidFill>
                  <a:srgbClr val="000000"/>
                </a:solidFill>
              </a:rPr>
            </a:fld>
            <a:endParaRPr lang="en-US">
              <a:solidFill>
                <a:srgbClr val="00000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25438"/>
            <a:ext cx="2057400" cy="5800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25438"/>
            <a:ext cx="6019800" cy="58007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4676937-26E7-4867-AA4A-894589912120}" type="slidenum">
              <a:rPr lang="en-US">
                <a:solidFill>
                  <a:srgbClr val="000000"/>
                </a:solidFill>
              </a:rPr>
            </a:fld>
            <a:endParaRPr lang="en-US">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B4039E-28E9-4989-8FB4-187FF243AA83}" type="slidenum">
              <a:rPr lang="en-US">
                <a:solidFill>
                  <a:srgbClr val="000000"/>
                </a:solidFill>
              </a:rPr>
            </a:fld>
            <a:endParaRPr lang="en-US">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EB91D66-32BE-46E2-B96A-9607D9DEDE0F}" type="slidenum">
              <a:rPr lang="en-US">
                <a:solidFill>
                  <a:srgbClr val="000000"/>
                </a:solidFill>
              </a:rPr>
            </a:fld>
            <a:endParaRPr lang="en-US">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Chart Placeholder 2"/>
          <p:cNvSpPr>
            <a:spLocks noGrp="1"/>
          </p:cNvSpPr>
          <p:nvPr>
            <p:ph type="chart" idx="1" hasCustomPrompt="1"/>
          </p:nvPr>
        </p:nvSpPr>
        <p:spPr>
          <a:xfrm>
            <a:off x="457200" y="1600200"/>
            <a:ext cx="8229600" cy="4525963"/>
          </a:xfrm>
        </p:spPr>
        <p:txBody>
          <a:bodyPr/>
          <a:lstStyle/>
          <a:p>
            <a:pPr lvl="0"/>
            <a:r>
              <a:rPr lang="en-US" noProof="0" smtClean="0"/>
              <a:t>Click icon to add chart</a:t>
            </a:r>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3ADD8EF-8CF8-43B1-BE9C-6BB917024197}" type="slidenum">
              <a:rPr lang="en-US">
                <a:solidFill>
                  <a:srgbClr val="000000"/>
                </a:solidFill>
              </a:rPr>
            </a:fld>
            <a:endParaRPr lang="en-US">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Freeform 40"/>
          <p:cNvSpPr/>
          <p:nvPr/>
        </p:nvSpPr>
        <p:spPr bwMode="gray">
          <a:xfrm>
            <a:off x="0" y="6048375"/>
            <a:ext cx="2762250" cy="809625"/>
          </a:xfrm>
          <a:custGeom>
            <a:avLst/>
            <a:gdLst>
              <a:gd name="T0" fmla="*/ 0 w 1740"/>
              <a:gd name="T1" fmla="*/ 0 h 510"/>
              <a:gd name="T2" fmla="*/ 0 w 1740"/>
              <a:gd name="T3" fmla="*/ 2147483647 h 510"/>
              <a:gd name="T4" fmla="*/ 2147483647 w 1740"/>
              <a:gd name="T5" fmla="*/ 2147483647 h 510"/>
              <a:gd name="T6" fmla="*/ 2147483647 w 1740"/>
              <a:gd name="T7" fmla="*/ 2147483647 h 510"/>
              <a:gd name="T8" fmla="*/ 0 w 1740"/>
              <a:gd name="T9" fmla="*/ 0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0" h="51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5" name="Freeform 41"/>
          <p:cNvSpPr/>
          <p:nvPr/>
        </p:nvSpPr>
        <p:spPr bwMode="gray">
          <a:xfrm>
            <a:off x="2590800" y="4705350"/>
            <a:ext cx="6400800" cy="2152650"/>
          </a:xfrm>
          <a:custGeom>
            <a:avLst/>
            <a:gdLst>
              <a:gd name="T0" fmla="*/ 2147483647 w 4032"/>
              <a:gd name="T1" fmla="*/ 0 h 1356"/>
              <a:gd name="T2" fmla="*/ 2147483647 w 4032"/>
              <a:gd name="T3" fmla="*/ 2147483647 h 1356"/>
              <a:gd name="T4" fmla="*/ 2147483647 w 4032"/>
              <a:gd name="T5" fmla="*/ 2147483647 h 1356"/>
              <a:gd name="T6" fmla="*/ 2147483647 w 4032"/>
              <a:gd name="T7" fmla="*/ 2147483647 h 1356"/>
              <a:gd name="T8" fmla="*/ 0 w 4032"/>
              <a:gd name="T9" fmla="*/ 2147483647 h 1356"/>
              <a:gd name="T10" fmla="*/ 2147483647 w 4032"/>
              <a:gd name="T11" fmla="*/ 0 h 13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2" h="1356">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6" name="Freeform 42"/>
          <p:cNvSpPr/>
          <p:nvPr/>
        </p:nvSpPr>
        <p:spPr bwMode="gray">
          <a:xfrm>
            <a:off x="4400550" y="781050"/>
            <a:ext cx="4743450" cy="5048250"/>
          </a:xfrm>
          <a:custGeom>
            <a:avLst/>
            <a:gdLst>
              <a:gd name="T0" fmla="*/ 2147483647 w 2988"/>
              <a:gd name="T1" fmla="*/ 2147483647 h 3180"/>
              <a:gd name="T2" fmla="*/ 2147483647 w 2988"/>
              <a:gd name="T3" fmla="*/ 0 h 3180"/>
              <a:gd name="T4" fmla="*/ 2147483647 w 2988"/>
              <a:gd name="T5" fmla="*/ 2147483647 h 3180"/>
              <a:gd name="T6" fmla="*/ 2147483647 w 2988"/>
              <a:gd name="T7" fmla="*/ 2147483647 h 3180"/>
              <a:gd name="T8" fmla="*/ 2147483647 w 2988"/>
              <a:gd name="T9" fmla="*/ 2147483647 h 3180"/>
              <a:gd name="T10" fmla="*/ 0 w 2988"/>
              <a:gd name="T11" fmla="*/ 2147483647 h 3180"/>
              <a:gd name="T12" fmla="*/ 2147483647 w 2988"/>
              <a:gd name="T13" fmla="*/ 2147483647 h 3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88" h="318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7" name="Freeform 43"/>
          <p:cNvSpPr/>
          <p:nvPr/>
        </p:nvSpPr>
        <p:spPr bwMode="gray">
          <a:xfrm>
            <a:off x="4800600" y="0"/>
            <a:ext cx="3276600" cy="2409825"/>
          </a:xfrm>
          <a:custGeom>
            <a:avLst/>
            <a:gdLst>
              <a:gd name="T0" fmla="*/ 0 w 2064"/>
              <a:gd name="T1" fmla="*/ 0 h 1518"/>
              <a:gd name="T2" fmla="*/ 2147483647 w 2064"/>
              <a:gd name="T3" fmla="*/ 2147483647 h 1518"/>
              <a:gd name="T4" fmla="*/ 2147483647 w 2064"/>
              <a:gd name="T5" fmla="*/ 0 h 1518"/>
              <a:gd name="T6" fmla="*/ 0 w 2064"/>
              <a:gd name="T7" fmla="*/ 0 h 15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4" h="1518">
                <a:moveTo>
                  <a:pt x="0" y="0"/>
                </a:moveTo>
                <a:cubicBezTo>
                  <a:pt x="0" y="0"/>
                  <a:pt x="138" y="759"/>
                  <a:pt x="276" y="1518"/>
                </a:cubicBezTo>
                <a:cubicBezTo>
                  <a:pt x="1518" y="1194"/>
                  <a:pt x="2064" y="0"/>
                  <a:pt x="2064"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8" name="Freeform 79"/>
          <p:cNvSpPr/>
          <p:nvPr/>
        </p:nvSpPr>
        <p:spPr bwMode="gray">
          <a:xfrm>
            <a:off x="0" y="0"/>
            <a:ext cx="6583363" cy="7267575"/>
          </a:xfrm>
          <a:custGeom>
            <a:avLst/>
            <a:gdLst>
              <a:gd name="T0" fmla="*/ 0 w 4014"/>
              <a:gd name="T1" fmla="*/ 0 h 4455"/>
              <a:gd name="T2" fmla="*/ 2147483647 w 4014"/>
              <a:gd name="T3" fmla="*/ 0 h 4455"/>
              <a:gd name="T4" fmla="*/ 2147483647 w 4014"/>
              <a:gd name="T5" fmla="*/ 2147483647 h 4455"/>
              <a:gd name="T6" fmla="*/ 0 w 4014"/>
              <a:gd name="T7" fmla="*/ 2147483647 h 4455"/>
              <a:gd name="T8" fmla="*/ 0 w 4014"/>
              <a:gd name="T9" fmla="*/ 0 h 4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9" name="Freeform 45"/>
          <p:cNvSpPr/>
          <p:nvPr/>
        </p:nvSpPr>
        <p:spPr bwMode="gray">
          <a:xfrm>
            <a:off x="0" y="0"/>
            <a:ext cx="6372225" cy="7072313"/>
          </a:xfrm>
          <a:custGeom>
            <a:avLst/>
            <a:gdLst>
              <a:gd name="T0" fmla="*/ 0 w 4014"/>
              <a:gd name="T1" fmla="*/ 0 h 4455"/>
              <a:gd name="T2" fmla="*/ 3612 w 4014"/>
              <a:gd name="T3" fmla="*/ 0 h 4455"/>
              <a:gd name="T4" fmla="*/ 3222 w 4014"/>
              <a:gd name="T5" fmla="*/ 3042 h 4455"/>
              <a:gd name="T6" fmla="*/ 0 w 4014"/>
              <a:gd name="T7" fmla="*/ 3744 h 4455"/>
              <a:gd name="T8" fmla="*/ 0 w 4014"/>
              <a:gd name="T9" fmla="*/ 0 h 4455"/>
            </a:gdLst>
            <a:ahLst/>
            <a:cxnLst>
              <a:cxn ang="0">
                <a:pos x="T0" y="T1"/>
              </a:cxn>
              <a:cxn ang="0">
                <a:pos x="T2" y="T3"/>
              </a:cxn>
              <a:cxn ang="0">
                <a:pos x="T4" y="T5"/>
              </a:cxn>
              <a:cxn ang="0">
                <a:pos x="T6" y="T7"/>
              </a:cxn>
              <a:cxn ang="0">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gradFill rotWithShape="1">
            <a:gsLst>
              <a:gs pos="0">
                <a:schemeClr val="bg1">
                  <a:gamma/>
                  <a:tint val="25490"/>
                  <a:invGamma/>
                </a:schemeClr>
              </a:gs>
              <a:gs pos="100000">
                <a:schemeClr val="bg1"/>
              </a:gs>
            </a:gsLst>
            <a:lin ang="2700000" scaled="1"/>
          </a:gradFill>
          <a:ln>
            <a:noFill/>
          </a:ln>
          <a:effectLst/>
        </p:spPr>
        <p:txBody>
          <a:bodyPr/>
          <a:lstStyle/>
          <a:p>
            <a:pPr fontAlgn="base">
              <a:spcBef>
                <a:spcPct val="0"/>
              </a:spcBef>
              <a:spcAft>
                <a:spcPct val="0"/>
              </a:spcAft>
              <a:defRPr/>
            </a:pPr>
            <a:endParaRPr lang="en-US">
              <a:solidFill>
                <a:srgbClr val="000000"/>
              </a:solidFill>
            </a:endParaRPr>
          </a:p>
        </p:txBody>
      </p:sp>
      <p:sp>
        <p:nvSpPr>
          <p:cNvPr id="10" name="Line 47"/>
          <p:cNvSpPr>
            <a:spLocks noChangeShapeType="1"/>
          </p:cNvSpPr>
          <p:nvPr/>
        </p:nvSpPr>
        <p:spPr bwMode="gray">
          <a:xfrm>
            <a:off x="250825" y="1588"/>
            <a:ext cx="0" cy="6015037"/>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1" name="Line 48"/>
          <p:cNvSpPr>
            <a:spLocks noChangeShapeType="1"/>
          </p:cNvSpPr>
          <p:nvPr/>
        </p:nvSpPr>
        <p:spPr bwMode="gray">
          <a:xfrm>
            <a:off x="1293813" y="1588"/>
            <a:ext cx="0" cy="62071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2" name="Line 49"/>
          <p:cNvSpPr>
            <a:spLocks noChangeShapeType="1"/>
          </p:cNvSpPr>
          <p:nvPr/>
        </p:nvSpPr>
        <p:spPr bwMode="gray">
          <a:xfrm>
            <a:off x="2338388" y="1588"/>
            <a:ext cx="0" cy="6183312"/>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3" name="Line 50"/>
          <p:cNvSpPr>
            <a:spLocks noChangeShapeType="1"/>
          </p:cNvSpPr>
          <p:nvPr/>
        </p:nvSpPr>
        <p:spPr bwMode="gray">
          <a:xfrm>
            <a:off x="3382963" y="1588"/>
            <a:ext cx="0" cy="597217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4" name="Line 51"/>
          <p:cNvSpPr>
            <a:spLocks noChangeShapeType="1"/>
          </p:cNvSpPr>
          <p:nvPr/>
        </p:nvSpPr>
        <p:spPr bwMode="gray">
          <a:xfrm>
            <a:off x="4427538" y="1588"/>
            <a:ext cx="0" cy="5449887"/>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5" name="Line 53"/>
          <p:cNvSpPr>
            <a:spLocks noChangeShapeType="1"/>
          </p:cNvSpPr>
          <p:nvPr/>
        </p:nvSpPr>
        <p:spPr bwMode="gray">
          <a:xfrm rot="5400000">
            <a:off x="2913063" y="-2654300"/>
            <a:ext cx="0" cy="58134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6" name="Line 54"/>
          <p:cNvSpPr>
            <a:spLocks noChangeShapeType="1"/>
          </p:cNvSpPr>
          <p:nvPr/>
        </p:nvSpPr>
        <p:spPr bwMode="gray">
          <a:xfrm rot="5400000">
            <a:off x="3006725" y="-1682750"/>
            <a:ext cx="0" cy="6000750"/>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7" name="Line 55"/>
          <p:cNvSpPr>
            <a:spLocks noChangeShapeType="1"/>
          </p:cNvSpPr>
          <p:nvPr/>
        </p:nvSpPr>
        <p:spPr bwMode="gray">
          <a:xfrm rot="5400000">
            <a:off x="3011488" y="-622300"/>
            <a:ext cx="0" cy="601027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8" name="Line 56"/>
          <p:cNvSpPr>
            <a:spLocks noChangeShapeType="1"/>
          </p:cNvSpPr>
          <p:nvPr/>
        </p:nvSpPr>
        <p:spPr bwMode="gray">
          <a:xfrm rot="5400000">
            <a:off x="2907507" y="548481"/>
            <a:ext cx="0" cy="5802313"/>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9" name="Line 57"/>
          <p:cNvSpPr>
            <a:spLocks noChangeShapeType="1"/>
          </p:cNvSpPr>
          <p:nvPr/>
        </p:nvSpPr>
        <p:spPr bwMode="gray">
          <a:xfrm rot="5400000">
            <a:off x="2666207" y="1854993"/>
            <a:ext cx="0" cy="5319713"/>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20" name="Line 58"/>
          <p:cNvSpPr>
            <a:spLocks noChangeShapeType="1"/>
          </p:cNvSpPr>
          <p:nvPr/>
        </p:nvSpPr>
        <p:spPr bwMode="gray">
          <a:xfrm rot="5400000">
            <a:off x="2115344" y="3472656"/>
            <a:ext cx="0" cy="4217988"/>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21" name="Rectangle 59"/>
          <p:cNvSpPr>
            <a:spLocks noChangeArrowheads="1"/>
          </p:cNvSpPr>
          <p:nvPr/>
        </p:nvSpPr>
        <p:spPr bwMode="gray">
          <a:xfrm>
            <a:off x="2362200" y="277813"/>
            <a:ext cx="1012825" cy="102552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2" name="Rectangle 60"/>
          <p:cNvSpPr>
            <a:spLocks noChangeArrowheads="1"/>
          </p:cNvSpPr>
          <p:nvPr/>
        </p:nvSpPr>
        <p:spPr bwMode="gray">
          <a:xfrm>
            <a:off x="285750" y="2427288"/>
            <a:ext cx="1012825"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3" name="Rectangle 61"/>
          <p:cNvSpPr>
            <a:spLocks noChangeArrowheads="1"/>
          </p:cNvSpPr>
          <p:nvPr/>
        </p:nvSpPr>
        <p:spPr bwMode="gray">
          <a:xfrm>
            <a:off x="0" y="271463"/>
            <a:ext cx="250825"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4" name="Rectangle 62"/>
          <p:cNvSpPr>
            <a:spLocks noChangeArrowheads="1"/>
          </p:cNvSpPr>
          <p:nvPr/>
        </p:nvSpPr>
        <p:spPr bwMode="gray">
          <a:xfrm>
            <a:off x="1331913" y="1588"/>
            <a:ext cx="1012825" cy="23495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5" name="Freeform 64"/>
          <p:cNvSpPr/>
          <p:nvPr/>
        </p:nvSpPr>
        <p:spPr bwMode="gray">
          <a:xfrm>
            <a:off x="2365375" y="4541838"/>
            <a:ext cx="1009650" cy="1033462"/>
          </a:xfrm>
          <a:custGeom>
            <a:avLst/>
            <a:gdLst>
              <a:gd name="T0" fmla="*/ 0 w 636"/>
              <a:gd name="T1" fmla="*/ 0 h 651"/>
              <a:gd name="T2" fmla="*/ 0 w 636"/>
              <a:gd name="T3" fmla="*/ 2147483647 h 651"/>
              <a:gd name="T4" fmla="*/ 2147483647 w 636"/>
              <a:gd name="T5" fmla="*/ 2147483647 h 651"/>
              <a:gd name="T6" fmla="*/ 2147483647 w 636"/>
              <a:gd name="T7" fmla="*/ 0 h 651"/>
              <a:gd name="T8" fmla="*/ 0 w 636"/>
              <a:gd name="T9" fmla="*/ 0 h 6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6" h="651">
                <a:moveTo>
                  <a:pt x="0" y="0"/>
                </a:moveTo>
                <a:lnTo>
                  <a:pt x="0" y="645"/>
                </a:lnTo>
                <a:lnTo>
                  <a:pt x="636" y="651"/>
                </a:lnTo>
                <a:lnTo>
                  <a:pt x="632" y="0"/>
                </a:lnTo>
                <a:lnTo>
                  <a:pt x="0" y="0"/>
                </a:lnTo>
                <a:close/>
              </a:path>
            </a:pathLst>
          </a:custGeom>
          <a:solidFill>
            <a:srgbClr val="FFFFFF">
              <a:alpha val="39999"/>
            </a:srgb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26" name="Rectangle 31"/>
          <p:cNvSpPr>
            <a:spLocks noChangeArrowheads="1"/>
          </p:cNvSpPr>
          <p:nvPr/>
        </p:nvSpPr>
        <p:spPr bwMode="gray">
          <a:xfrm>
            <a:off x="285750" y="2435225"/>
            <a:ext cx="1012825" cy="1025525"/>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7" name="Text Box 38"/>
          <p:cNvSpPr txBox="1">
            <a:spLocks noChangeArrowheads="1"/>
          </p:cNvSpPr>
          <p:nvPr/>
        </p:nvSpPr>
        <p:spPr bwMode="gray">
          <a:xfrm>
            <a:off x="333375" y="4714875"/>
            <a:ext cx="1303338" cy="427038"/>
          </a:xfrm>
          <a:prstGeom prst="rect">
            <a:avLst/>
          </a:prstGeom>
          <a:noFill/>
          <a:ln>
            <a:noFill/>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r>
              <a:rPr lang="en-US" sz="2200" smtClean="0">
                <a:solidFill>
                  <a:srgbClr val="000000"/>
                </a:solidFill>
                <a:latin typeface="Arial Black" panose="020B0A04020102020204" pitchFamily="34" charset="0"/>
              </a:rPr>
              <a:t>L/O/G/O</a:t>
            </a:r>
            <a:endParaRPr lang="en-US" sz="2200" smtClean="0">
              <a:solidFill>
                <a:srgbClr val="000000"/>
              </a:solidFill>
              <a:latin typeface="Arial Black" panose="020B0A04020102020204" pitchFamily="34" charset="0"/>
            </a:endParaRPr>
          </a:p>
        </p:txBody>
      </p:sp>
      <p:grpSp>
        <p:nvGrpSpPr>
          <p:cNvPr id="28" name="Group 71"/>
          <p:cNvGrpSpPr/>
          <p:nvPr/>
        </p:nvGrpSpPr>
        <p:grpSpPr bwMode="auto">
          <a:xfrm>
            <a:off x="8077200" y="0"/>
            <a:ext cx="1076325" cy="6858000"/>
            <a:chOff x="5088" y="0"/>
            <a:chExt cx="678" cy="4320"/>
          </a:xfrm>
        </p:grpSpPr>
        <p:sp>
          <p:nvSpPr>
            <p:cNvPr id="29" name="Freeform 66"/>
            <p:cNvSpPr/>
            <p:nvPr userDrawn="1"/>
          </p:nvSpPr>
          <p:spPr bwMode="gray">
            <a:xfrm>
              <a:off x="5088" y="0"/>
              <a:ext cx="672" cy="702"/>
            </a:xfrm>
            <a:custGeom>
              <a:avLst/>
              <a:gdLst>
                <a:gd name="T0" fmla="*/ 0 w 672"/>
                <a:gd name="T1" fmla="*/ 327 h 720"/>
                <a:gd name="T2" fmla="*/ 288 w 672"/>
                <a:gd name="T3" fmla="*/ 0 h 720"/>
                <a:gd name="T4" fmla="*/ 672 w 672"/>
                <a:gd name="T5" fmla="*/ 0 h 720"/>
                <a:gd name="T6" fmla="*/ 672 w 672"/>
                <a:gd name="T7" fmla="*/ 545 h 720"/>
                <a:gd name="T8" fmla="*/ 0 w 672"/>
                <a:gd name="T9" fmla="*/ 327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720">
                  <a:moveTo>
                    <a:pt x="0" y="432"/>
                  </a:moveTo>
                  <a:cubicBezTo>
                    <a:pt x="186" y="216"/>
                    <a:pt x="288" y="0"/>
                    <a:pt x="288" y="0"/>
                  </a:cubicBezTo>
                  <a:lnTo>
                    <a:pt x="672" y="0"/>
                  </a:lnTo>
                  <a:lnTo>
                    <a:pt x="672" y="720"/>
                  </a:lnTo>
                  <a:cubicBezTo>
                    <a:pt x="672" y="720"/>
                    <a:pt x="384" y="516"/>
                    <a:pt x="0" y="432"/>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30" name="Freeform 67"/>
            <p:cNvSpPr/>
            <p:nvPr userDrawn="1"/>
          </p:nvSpPr>
          <p:spPr bwMode="gray">
            <a:xfrm>
              <a:off x="5602" y="3496"/>
              <a:ext cx="164" cy="824"/>
            </a:xfrm>
            <a:custGeom>
              <a:avLst/>
              <a:gdLst>
                <a:gd name="T0" fmla="*/ 12 w 212"/>
                <a:gd name="T1" fmla="*/ 0 h 824"/>
                <a:gd name="T2" fmla="*/ 0 w 212"/>
                <a:gd name="T3" fmla="*/ 82 h 824"/>
                <a:gd name="T4" fmla="*/ 10 w 212"/>
                <a:gd name="T5" fmla="*/ 824 h 824"/>
                <a:gd name="T6" fmla="*/ 13 w 212"/>
                <a:gd name="T7" fmla="*/ 822 h 824"/>
                <a:gd name="T8" fmla="*/ 12 w 212"/>
                <a:gd name="T9" fmla="*/ 0 h 8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824">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grpSp>
      <p:sp>
        <p:nvSpPr>
          <p:cNvPr id="31" name="Rectangle 80"/>
          <p:cNvSpPr>
            <a:spLocks noChangeArrowheads="1"/>
          </p:cNvSpPr>
          <p:nvPr/>
        </p:nvSpPr>
        <p:spPr bwMode="gray">
          <a:xfrm>
            <a:off x="5495925" y="1333500"/>
            <a:ext cx="660400"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32" name="Line 81"/>
          <p:cNvSpPr>
            <a:spLocks noChangeShapeType="1"/>
          </p:cNvSpPr>
          <p:nvPr/>
        </p:nvSpPr>
        <p:spPr bwMode="gray">
          <a:xfrm>
            <a:off x="5480050" y="1588"/>
            <a:ext cx="0" cy="42386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33" name="Rectangle 82"/>
          <p:cNvSpPr>
            <a:spLocks noChangeArrowheads="1"/>
          </p:cNvSpPr>
          <p:nvPr/>
        </p:nvSpPr>
        <p:spPr bwMode="gray">
          <a:xfrm>
            <a:off x="4457700" y="3495675"/>
            <a:ext cx="1012825" cy="1025525"/>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pic>
        <p:nvPicPr>
          <p:cNvPr id="34" name="Picture 83" descr="water"/>
          <p:cNvPicPr>
            <a:picLocks noChangeAspect="1" noChangeArrowheads="1"/>
          </p:cNvPicPr>
          <p:nvPr/>
        </p:nvPicPr>
        <p:blipFill>
          <a:blip r:embed="rId2">
            <a:extLst>
              <a:ext uri="{28A0092B-C50C-407E-A947-70E740481C1C}">
                <a14:useLocalDpi xmlns:a14="http://schemas.microsoft.com/office/drawing/2010/main" val="0"/>
              </a:ext>
            </a:extLst>
          </a:blip>
          <a:srcRect l="22409" t="16374" b="27486"/>
          <a:stretch>
            <a:fillRect/>
          </a:stretch>
        </p:blipFill>
        <p:spPr bwMode="gray">
          <a:xfrm rot="393398">
            <a:off x="2667000" y="609600"/>
            <a:ext cx="266382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333375" y="5084763"/>
            <a:ext cx="6400800" cy="457200"/>
          </a:xfrm>
        </p:spPr>
        <p:txBody>
          <a:bodyPr/>
          <a:lstStyle>
            <a:lvl1pPr marL="0" indent="0">
              <a:buFontTx/>
              <a:buNone/>
              <a:defRPr sz="1600">
                <a:latin typeface="Times New Roman" panose="02020603050405020304" pitchFamily="18" charset="0"/>
              </a:defRPr>
            </a:lvl1pPr>
          </a:lstStyle>
          <a:p>
            <a:pPr lvl="0"/>
            <a:r>
              <a:rPr lang="en-US" noProof="0" smtClean="0"/>
              <a:t>Click to edit Master subtitle style</a:t>
            </a:r>
            <a:endParaRPr lang="en-US" noProof="0" smtClean="0"/>
          </a:p>
        </p:txBody>
      </p:sp>
      <p:sp>
        <p:nvSpPr>
          <p:cNvPr id="3074" name="Rectangle 2"/>
          <p:cNvSpPr>
            <a:spLocks noGrp="1" noChangeArrowheads="1"/>
          </p:cNvSpPr>
          <p:nvPr>
            <p:ph type="ctrTitle"/>
          </p:nvPr>
        </p:nvSpPr>
        <p:spPr bwMode="gray">
          <a:xfrm>
            <a:off x="333375" y="1884363"/>
            <a:ext cx="8229600" cy="1470025"/>
          </a:xfrm>
          <a:effectLst/>
        </p:spPr>
        <p:txBody>
          <a:bodyPr/>
          <a:lstStyle>
            <a:lvl1pPr>
              <a:defRPr sz="4800"/>
            </a:lvl1pPr>
          </a:lstStyle>
          <a:p>
            <a:pPr lvl="0"/>
            <a:r>
              <a:rPr lang="en-US" noProof="0" smtClean="0"/>
              <a:t>Click to edit Master title style</a:t>
            </a:r>
            <a:endParaRPr lang="en-US" noProof="0" smtClean="0"/>
          </a:p>
        </p:txBody>
      </p:sp>
      <p:sp>
        <p:nvSpPr>
          <p:cNvPr id="35" name="Rectangle 4"/>
          <p:cNvSpPr>
            <a:spLocks noGrp="1" noChangeArrowheads="1"/>
          </p:cNvSpPr>
          <p:nvPr>
            <p:ph type="dt" sz="half" idx="10"/>
          </p:nvPr>
        </p:nvSpPr>
        <p:spPr>
          <a:xfrm>
            <a:off x="457200" y="6407150"/>
            <a:ext cx="2133600" cy="314325"/>
          </a:xfrm>
        </p:spPr>
        <p:txBody>
          <a:bodyPr/>
          <a:lstStyle>
            <a:lvl1pPr>
              <a:defRPr/>
            </a:lvl1pPr>
          </a:lstStyle>
          <a:p>
            <a:pPr>
              <a:defRPr/>
            </a:pPr>
            <a:endParaRPr lang="en-US">
              <a:solidFill>
                <a:srgbClr val="000000"/>
              </a:solidFill>
            </a:endParaRPr>
          </a:p>
        </p:txBody>
      </p:sp>
      <p:sp>
        <p:nvSpPr>
          <p:cNvPr id="36" name="Rectangle 5"/>
          <p:cNvSpPr>
            <a:spLocks noGrp="1" noChangeArrowheads="1"/>
          </p:cNvSpPr>
          <p:nvPr>
            <p:ph type="ftr" sz="quarter" idx="11"/>
          </p:nvPr>
        </p:nvSpPr>
        <p:spPr>
          <a:xfrm>
            <a:off x="3124200" y="6407150"/>
            <a:ext cx="2895600" cy="314325"/>
          </a:xfrm>
        </p:spPr>
        <p:txBody>
          <a:bodyPr/>
          <a:lstStyle>
            <a:lvl1pPr>
              <a:defRPr/>
            </a:lvl1pPr>
          </a:lstStyle>
          <a:p>
            <a:pPr>
              <a:defRPr/>
            </a:pPr>
            <a:endParaRPr lang="en-US">
              <a:solidFill>
                <a:srgbClr val="000000"/>
              </a:solidFill>
            </a:endParaRPr>
          </a:p>
        </p:txBody>
      </p:sp>
      <p:sp>
        <p:nvSpPr>
          <p:cNvPr id="37" name="Rectangle 6"/>
          <p:cNvSpPr>
            <a:spLocks noGrp="1" noChangeArrowheads="1"/>
          </p:cNvSpPr>
          <p:nvPr>
            <p:ph type="sldNum" sz="quarter" idx="12"/>
          </p:nvPr>
        </p:nvSpPr>
        <p:spPr>
          <a:xfrm>
            <a:off x="6553200" y="6407150"/>
            <a:ext cx="2133600" cy="314325"/>
          </a:xfrm>
        </p:spPr>
        <p:txBody>
          <a:bodyPr/>
          <a:lstStyle>
            <a:lvl1pPr>
              <a:defRPr/>
            </a:lvl1pPr>
          </a:lstStyle>
          <a:p>
            <a:pPr>
              <a:defRPr/>
            </a:pPr>
            <a:fld id="{C4D8AD01-CE27-4A67-B1FB-9EB424FCEDC3}" type="slidenum">
              <a:rPr lang="en-US">
                <a:solidFill>
                  <a:srgbClr val="000000"/>
                </a:solidFill>
              </a:rPr>
            </a:fld>
            <a:endParaRPr lang="en-US">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C9000C7-62FA-4C05-A7DC-AB3D541E5BE4}" type="slidenum">
              <a:rPr lang="en-US">
                <a:solidFill>
                  <a:srgbClr val="000000"/>
                </a:solidFill>
              </a:rPr>
            </a:fld>
            <a:endParaRPr lang="en-US">
              <a:solidFill>
                <a:srgbClr val="000000"/>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8FA2BD8-060B-4CDF-A953-9BB864F98A8A}" type="slidenum">
              <a:rPr lang="en-US">
                <a:solidFill>
                  <a:srgbClr val="000000"/>
                </a:solidFill>
              </a:rPr>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26F8B08-4C2A-4BF1-A1D7-DBB44F7B99F4}" type="slidenum">
              <a:rPr lang="en-US">
                <a:solidFill>
                  <a:srgbClr val="000000"/>
                </a:solidFill>
              </a:rPr>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D3F5099-93C3-4A6B-8136-CD9848BBAE6A}" type="slidenum">
              <a:rPr lang="en-US">
                <a:solidFill>
                  <a:srgbClr val="000000"/>
                </a:solidFill>
              </a:rPr>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B90B4405-19C4-42DA-A8DF-F8A89E618517}" type="slidenum">
              <a:rPr lang="en-US">
                <a:solidFill>
                  <a:srgbClr val="000000"/>
                </a:solidFill>
              </a:rPr>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3EDA87FA-BF53-4174-9BB6-3269D1BF005E}" type="slidenum">
              <a:rPr lang="en-US">
                <a:solidFill>
                  <a:srgbClr val="000000"/>
                </a:solidFill>
              </a:rPr>
            </a:fld>
            <a:endParaRPr lang="en-US">
              <a:solidFill>
                <a:srgbClr val="00000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91F8899F-827E-4A5E-BB2C-AFDCD288F218}" type="slidenum">
              <a:rPr lang="en-US">
                <a:solidFill>
                  <a:srgbClr val="000000"/>
                </a:solidFill>
              </a:rPr>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6151B75-C441-4C51-9C4C-FE3AC9DD4F20}" type="slidenum">
              <a:rPr lang="en-US">
                <a:solidFill>
                  <a:srgbClr val="000000"/>
                </a:solidFill>
              </a:rPr>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47488A2-D97F-4E3D-816B-6068BF9D0EC7}" type="slidenum">
              <a:rPr lang="en-US">
                <a:solidFill>
                  <a:srgbClr val="000000"/>
                </a:solidFill>
              </a:rPr>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282AA1B-E334-4E58-81D3-4FFFA5ED5A8A}" type="slidenum">
              <a:rPr lang="en-US">
                <a:solidFill>
                  <a:srgbClr val="000000"/>
                </a:solidFill>
              </a:rPr>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25438"/>
            <a:ext cx="2057400" cy="5800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25438"/>
            <a:ext cx="6019800" cy="58007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4676937-26E7-4867-AA4A-894589912120}" type="slidenum">
              <a:rPr lang="en-US">
                <a:solidFill>
                  <a:srgbClr val="000000"/>
                </a:solidFill>
              </a:rPr>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B4039E-28E9-4989-8FB4-187FF243AA83}" type="slidenum">
              <a:rPr lang="en-US">
                <a:solidFill>
                  <a:srgbClr val="000000"/>
                </a:solidFill>
              </a:rPr>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EB91D66-32BE-46E2-B96A-9607D9DEDE0F}" type="slidenum">
              <a:rPr lang="en-US">
                <a:solidFill>
                  <a:srgbClr val="000000"/>
                </a:solidFill>
              </a:rPr>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Chart Placeholder 2"/>
          <p:cNvSpPr>
            <a:spLocks noGrp="1"/>
          </p:cNvSpPr>
          <p:nvPr>
            <p:ph type="chart" idx="1" hasCustomPrompt="1"/>
          </p:nvPr>
        </p:nvSpPr>
        <p:spPr>
          <a:xfrm>
            <a:off x="457200" y="1600200"/>
            <a:ext cx="8229600" cy="4525963"/>
          </a:xfrm>
        </p:spPr>
        <p:txBody>
          <a:bodyPr/>
          <a:lstStyle/>
          <a:p>
            <a:pPr lvl="0"/>
            <a:r>
              <a:rPr lang="en-US" noProof="0" smtClean="0"/>
              <a:t>Click icon to add chart</a:t>
            </a:r>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3ADD8EF-8CF8-43B1-BE9C-6BB917024197}" type="slidenum">
              <a:rPr lang="en-US">
                <a:solidFill>
                  <a:srgbClr val="000000"/>
                </a:solidFill>
              </a:rPr>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Freeform 40"/>
          <p:cNvSpPr/>
          <p:nvPr/>
        </p:nvSpPr>
        <p:spPr bwMode="gray">
          <a:xfrm>
            <a:off x="0" y="6048375"/>
            <a:ext cx="2762250" cy="809625"/>
          </a:xfrm>
          <a:custGeom>
            <a:avLst/>
            <a:gdLst>
              <a:gd name="T0" fmla="*/ 0 w 1740"/>
              <a:gd name="T1" fmla="*/ 0 h 510"/>
              <a:gd name="T2" fmla="*/ 0 w 1740"/>
              <a:gd name="T3" fmla="*/ 2147483647 h 510"/>
              <a:gd name="T4" fmla="*/ 2147483647 w 1740"/>
              <a:gd name="T5" fmla="*/ 2147483647 h 510"/>
              <a:gd name="T6" fmla="*/ 2147483647 w 1740"/>
              <a:gd name="T7" fmla="*/ 2147483647 h 510"/>
              <a:gd name="T8" fmla="*/ 0 w 1740"/>
              <a:gd name="T9" fmla="*/ 0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0" h="51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5" name="Freeform 41"/>
          <p:cNvSpPr/>
          <p:nvPr/>
        </p:nvSpPr>
        <p:spPr bwMode="gray">
          <a:xfrm>
            <a:off x="2590800" y="4705350"/>
            <a:ext cx="6400800" cy="2152650"/>
          </a:xfrm>
          <a:custGeom>
            <a:avLst/>
            <a:gdLst>
              <a:gd name="T0" fmla="*/ 2147483647 w 4032"/>
              <a:gd name="T1" fmla="*/ 0 h 1356"/>
              <a:gd name="T2" fmla="*/ 2147483647 w 4032"/>
              <a:gd name="T3" fmla="*/ 2147483647 h 1356"/>
              <a:gd name="T4" fmla="*/ 2147483647 w 4032"/>
              <a:gd name="T5" fmla="*/ 2147483647 h 1356"/>
              <a:gd name="T6" fmla="*/ 2147483647 w 4032"/>
              <a:gd name="T7" fmla="*/ 2147483647 h 1356"/>
              <a:gd name="T8" fmla="*/ 0 w 4032"/>
              <a:gd name="T9" fmla="*/ 2147483647 h 1356"/>
              <a:gd name="T10" fmla="*/ 2147483647 w 4032"/>
              <a:gd name="T11" fmla="*/ 0 h 13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2" h="1356">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6" name="Freeform 42"/>
          <p:cNvSpPr/>
          <p:nvPr/>
        </p:nvSpPr>
        <p:spPr bwMode="gray">
          <a:xfrm>
            <a:off x="4400550" y="781050"/>
            <a:ext cx="4743450" cy="5048250"/>
          </a:xfrm>
          <a:custGeom>
            <a:avLst/>
            <a:gdLst>
              <a:gd name="T0" fmla="*/ 2147483647 w 2988"/>
              <a:gd name="T1" fmla="*/ 2147483647 h 3180"/>
              <a:gd name="T2" fmla="*/ 2147483647 w 2988"/>
              <a:gd name="T3" fmla="*/ 0 h 3180"/>
              <a:gd name="T4" fmla="*/ 2147483647 w 2988"/>
              <a:gd name="T5" fmla="*/ 2147483647 h 3180"/>
              <a:gd name="T6" fmla="*/ 2147483647 w 2988"/>
              <a:gd name="T7" fmla="*/ 2147483647 h 3180"/>
              <a:gd name="T8" fmla="*/ 2147483647 w 2988"/>
              <a:gd name="T9" fmla="*/ 2147483647 h 3180"/>
              <a:gd name="T10" fmla="*/ 0 w 2988"/>
              <a:gd name="T11" fmla="*/ 2147483647 h 3180"/>
              <a:gd name="T12" fmla="*/ 2147483647 w 2988"/>
              <a:gd name="T13" fmla="*/ 2147483647 h 3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88" h="318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7" name="Freeform 43"/>
          <p:cNvSpPr/>
          <p:nvPr/>
        </p:nvSpPr>
        <p:spPr bwMode="gray">
          <a:xfrm>
            <a:off x="4800600" y="0"/>
            <a:ext cx="3276600" cy="2409825"/>
          </a:xfrm>
          <a:custGeom>
            <a:avLst/>
            <a:gdLst>
              <a:gd name="T0" fmla="*/ 0 w 2064"/>
              <a:gd name="T1" fmla="*/ 0 h 1518"/>
              <a:gd name="T2" fmla="*/ 2147483647 w 2064"/>
              <a:gd name="T3" fmla="*/ 2147483647 h 1518"/>
              <a:gd name="T4" fmla="*/ 2147483647 w 2064"/>
              <a:gd name="T5" fmla="*/ 0 h 1518"/>
              <a:gd name="T6" fmla="*/ 0 w 2064"/>
              <a:gd name="T7" fmla="*/ 0 h 15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4" h="1518">
                <a:moveTo>
                  <a:pt x="0" y="0"/>
                </a:moveTo>
                <a:cubicBezTo>
                  <a:pt x="0" y="0"/>
                  <a:pt x="138" y="759"/>
                  <a:pt x="276" y="1518"/>
                </a:cubicBezTo>
                <a:cubicBezTo>
                  <a:pt x="1518" y="1194"/>
                  <a:pt x="2064" y="0"/>
                  <a:pt x="2064"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8" name="Freeform 79"/>
          <p:cNvSpPr/>
          <p:nvPr/>
        </p:nvSpPr>
        <p:spPr bwMode="gray">
          <a:xfrm>
            <a:off x="0" y="0"/>
            <a:ext cx="6583363" cy="7267575"/>
          </a:xfrm>
          <a:custGeom>
            <a:avLst/>
            <a:gdLst>
              <a:gd name="T0" fmla="*/ 0 w 4014"/>
              <a:gd name="T1" fmla="*/ 0 h 4455"/>
              <a:gd name="T2" fmla="*/ 2147483647 w 4014"/>
              <a:gd name="T3" fmla="*/ 0 h 4455"/>
              <a:gd name="T4" fmla="*/ 2147483647 w 4014"/>
              <a:gd name="T5" fmla="*/ 2147483647 h 4455"/>
              <a:gd name="T6" fmla="*/ 0 w 4014"/>
              <a:gd name="T7" fmla="*/ 2147483647 h 4455"/>
              <a:gd name="T8" fmla="*/ 0 w 4014"/>
              <a:gd name="T9" fmla="*/ 0 h 4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9" name="Freeform 45"/>
          <p:cNvSpPr/>
          <p:nvPr/>
        </p:nvSpPr>
        <p:spPr bwMode="gray">
          <a:xfrm>
            <a:off x="0" y="0"/>
            <a:ext cx="6372225" cy="7072313"/>
          </a:xfrm>
          <a:custGeom>
            <a:avLst/>
            <a:gdLst>
              <a:gd name="T0" fmla="*/ 0 w 4014"/>
              <a:gd name="T1" fmla="*/ 0 h 4455"/>
              <a:gd name="T2" fmla="*/ 3612 w 4014"/>
              <a:gd name="T3" fmla="*/ 0 h 4455"/>
              <a:gd name="T4" fmla="*/ 3222 w 4014"/>
              <a:gd name="T5" fmla="*/ 3042 h 4455"/>
              <a:gd name="T6" fmla="*/ 0 w 4014"/>
              <a:gd name="T7" fmla="*/ 3744 h 4455"/>
              <a:gd name="T8" fmla="*/ 0 w 4014"/>
              <a:gd name="T9" fmla="*/ 0 h 4455"/>
            </a:gdLst>
            <a:ahLst/>
            <a:cxnLst>
              <a:cxn ang="0">
                <a:pos x="T0" y="T1"/>
              </a:cxn>
              <a:cxn ang="0">
                <a:pos x="T2" y="T3"/>
              </a:cxn>
              <a:cxn ang="0">
                <a:pos x="T4" y="T5"/>
              </a:cxn>
              <a:cxn ang="0">
                <a:pos x="T6" y="T7"/>
              </a:cxn>
              <a:cxn ang="0">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gradFill rotWithShape="1">
            <a:gsLst>
              <a:gs pos="0">
                <a:schemeClr val="bg1">
                  <a:gamma/>
                  <a:tint val="25490"/>
                  <a:invGamma/>
                </a:schemeClr>
              </a:gs>
              <a:gs pos="100000">
                <a:schemeClr val="bg1"/>
              </a:gs>
            </a:gsLst>
            <a:lin ang="2700000" scaled="1"/>
          </a:gradFill>
          <a:ln>
            <a:noFill/>
          </a:ln>
          <a:effectLst/>
        </p:spPr>
        <p:txBody>
          <a:bodyPr/>
          <a:lstStyle/>
          <a:p>
            <a:pPr fontAlgn="base">
              <a:spcBef>
                <a:spcPct val="0"/>
              </a:spcBef>
              <a:spcAft>
                <a:spcPct val="0"/>
              </a:spcAft>
              <a:defRPr/>
            </a:pPr>
            <a:endParaRPr lang="en-US">
              <a:solidFill>
                <a:srgbClr val="000000"/>
              </a:solidFill>
            </a:endParaRPr>
          </a:p>
        </p:txBody>
      </p:sp>
      <p:sp>
        <p:nvSpPr>
          <p:cNvPr id="10" name="Line 47"/>
          <p:cNvSpPr>
            <a:spLocks noChangeShapeType="1"/>
          </p:cNvSpPr>
          <p:nvPr/>
        </p:nvSpPr>
        <p:spPr bwMode="gray">
          <a:xfrm>
            <a:off x="250825" y="1588"/>
            <a:ext cx="0" cy="6015037"/>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1" name="Line 48"/>
          <p:cNvSpPr>
            <a:spLocks noChangeShapeType="1"/>
          </p:cNvSpPr>
          <p:nvPr/>
        </p:nvSpPr>
        <p:spPr bwMode="gray">
          <a:xfrm>
            <a:off x="1293813" y="1588"/>
            <a:ext cx="0" cy="62071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2" name="Line 49"/>
          <p:cNvSpPr>
            <a:spLocks noChangeShapeType="1"/>
          </p:cNvSpPr>
          <p:nvPr/>
        </p:nvSpPr>
        <p:spPr bwMode="gray">
          <a:xfrm>
            <a:off x="2338388" y="1588"/>
            <a:ext cx="0" cy="6183312"/>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3" name="Line 50"/>
          <p:cNvSpPr>
            <a:spLocks noChangeShapeType="1"/>
          </p:cNvSpPr>
          <p:nvPr/>
        </p:nvSpPr>
        <p:spPr bwMode="gray">
          <a:xfrm>
            <a:off x="3382963" y="1588"/>
            <a:ext cx="0" cy="597217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4" name="Line 51"/>
          <p:cNvSpPr>
            <a:spLocks noChangeShapeType="1"/>
          </p:cNvSpPr>
          <p:nvPr/>
        </p:nvSpPr>
        <p:spPr bwMode="gray">
          <a:xfrm>
            <a:off x="4427538" y="1588"/>
            <a:ext cx="0" cy="5449887"/>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5" name="Line 53"/>
          <p:cNvSpPr>
            <a:spLocks noChangeShapeType="1"/>
          </p:cNvSpPr>
          <p:nvPr/>
        </p:nvSpPr>
        <p:spPr bwMode="gray">
          <a:xfrm rot="5400000">
            <a:off x="2913063" y="-2654300"/>
            <a:ext cx="0" cy="58134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6" name="Line 54"/>
          <p:cNvSpPr>
            <a:spLocks noChangeShapeType="1"/>
          </p:cNvSpPr>
          <p:nvPr/>
        </p:nvSpPr>
        <p:spPr bwMode="gray">
          <a:xfrm rot="5400000">
            <a:off x="3006725" y="-1682750"/>
            <a:ext cx="0" cy="6000750"/>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7" name="Line 55"/>
          <p:cNvSpPr>
            <a:spLocks noChangeShapeType="1"/>
          </p:cNvSpPr>
          <p:nvPr/>
        </p:nvSpPr>
        <p:spPr bwMode="gray">
          <a:xfrm rot="5400000">
            <a:off x="3011488" y="-622300"/>
            <a:ext cx="0" cy="601027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8" name="Line 56"/>
          <p:cNvSpPr>
            <a:spLocks noChangeShapeType="1"/>
          </p:cNvSpPr>
          <p:nvPr/>
        </p:nvSpPr>
        <p:spPr bwMode="gray">
          <a:xfrm rot="5400000">
            <a:off x="2907507" y="548481"/>
            <a:ext cx="0" cy="5802313"/>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9" name="Line 57"/>
          <p:cNvSpPr>
            <a:spLocks noChangeShapeType="1"/>
          </p:cNvSpPr>
          <p:nvPr/>
        </p:nvSpPr>
        <p:spPr bwMode="gray">
          <a:xfrm rot="5400000">
            <a:off x="2666207" y="1854993"/>
            <a:ext cx="0" cy="5319713"/>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20" name="Line 58"/>
          <p:cNvSpPr>
            <a:spLocks noChangeShapeType="1"/>
          </p:cNvSpPr>
          <p:nvPr/>
        </p:nvSpPr>
        <p:spPr bwMode="gray">
          <a:xfrm rot="5400000">
            <a:off x="2115344" y="3472656"/>
            <a:ext cx="0" cy="4217988"/>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21" name="Rectangle 59"/>
          <p:cNvSpPr>
            <a:spLocks noChangeArrowheads="1"/>
          </p:cNvSpPr>
          <p:nvPr/>
        </p:nvSpPr>
        <p:spPr bwMode="gray">
          <a:xfrm>
            <a:off x="2362200" y="277813"/>
            <a:ext cx="1012825" cy="102552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2" name="Rectangle 60"/>
          <p:cNvSpPr>
            <a:spLocks noChangeArrowheads="1"/>
          </p:cNvSpPr>
          <p:nvPr/>
        </p:nvSpPr>
        <p:spPr bwMode="gray">
          <a:xfrm>
            <a:off x="285750" y="2427288"/>
            <a:ext cx="1012825"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3" name="Rectangle 61"/>
          <p:cNvSpPr>
            <a:spLocks noChangeArrowheads="1"/>
          </p:cNvSpPr>
          <p:nvPr/>
        </p:nvSpPr>
        <p:spPr bwMode="gray">
          <a:xfrm>
            <a:off x="0" y="271463"/>
            <a:ext cx="250825"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4" name="Rectangle 62"/>
          <p:cNvSpPr>
            <a:spLocks noChangeArrowheads="1"/>
          </p:cNvSpPr>
          <p:nvPr/>
        </p:nvSpPr>
        <p:spPr bwMode="gray">
          <a:xfrm>
            <a:off x="1331913" y="1588"/>
            <a:ext cx="1012825" cy="23495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5" name="Freeform 64"/>
          <p:cNvSpPr/>
          <p:nvPr/>
        </p:nvSpPr>
        <p:spPr bwMode="gray">
          <a:xfrm>
            <a:off x="2365375" y="4541838"/>
            <a:ext cx="1009650" cy="1033462"/>
          </a:xfrm>
          <a:custGeom>
            <a:avLst/>
            <a:gdLst>
              <a:gd name="T0" fmla="*/ 0 w 636"/>
              <a:gd name="T1" fmla="*/ 0 h 651"/>
              <a:gd name="T2" fmla="*/ 0 w 636"/>
              <a:gd name="T3" fmla="*/ 2147483647 h 651"/>
              <a:gd name="T4" fmla="*/ 2147483647 w 636"/>
              <a:gd name="T5" fmla="*/ 2147483647 h 651"/>
              <a:gd name="T6" fmla="*/ 2147483647 w 636"/>
              <a:gd name="T7" fmla="*/ 0 h 651"/>
              <a:gd name="T8" fmla="*/ 0 w 636"/>
              <a:gd name="T9" fmla="*/ 0 h 6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6" h="651">
                <a:moveTo>
                  <a:pt x="0" y="0"/>
                </a:moveTo>
                <a:lnTo>
                  <a:pt x="0" y="645"/>
                </a:lnTo>
                <a:lnTo>
                  <a:pt x="636" y="651"/>
                </a:lnTo>
                <a:lnTo>
                  <a:pt x="632" y="0"/>
                </a:lnTo>
                <a:lnTo>
                  <a:pt x="0" y="0"/>
                </a:lnTo>
                <a:close/>
              </a:path>
            </a:pathLst>
          </a:custGeom>
          <a:solidFill>
            <a:srgbClr val="FFFFFF">
              <a:alpha val="39999"/>
            </a:srgb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26" name="Rectangle 31"/>
          <p:cNvSpPr>
            <a:spLocks noChangeArrowheads="1"/>
          </p:cNvSpPr>
          <p:nvPr/>
        </p:nvSpPr>
        <p:spPr bwMode="gray">
          <a:xfrm>
            <a:off x="285750" y="2435225"/>
            <a:ext cx="1012825" cy="1025525"/>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7" name="Text Box 38"/>
          <p:cNvSpPr txBox="1">
            <a:spLocks noChangeArrowheads="1"/>
          </p:cNvSpPr>
          <p:nvPr/>
        </p:nvSpPr>
        <p:spPr bwMode="gray">
          <a:xfrm>
            <a:off x="333375" y="4714875"/>
            <a:ext cx="1303338" cy="427038"/>
          </a:xfrm>
          <a:prstGeom prst="rect">
            <a:avLst/>
          </a:prstGeom>
          <a:noFill/>
          <a:ln>
            <a:noFill/>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r>
              <a:rPr lang="en-US" sz="2200" smtClean="0">
                <a:solidFill>
                  <a:srgbClr val="000000"/>
                </a:solidFill>
                <a:latin typeface="Arial Black" panose="020B0A04020102020204" pitchFamily="34" charset="0"/>
              </a:rPr>
              <a:t>L/O/G/O</a:t>
            </a:r>
            <a:endParaRPr lang="en-US" sz="2200" smtClean="0">
              <a:solidFill>
                <a:srgbClr val="000000"/>
              </a:solidFill>
              <a:latin typeface="Arial Black" panose="020B0A04020102020204" pitchFamily="34" charset="0"/>
            </a:endParaRPr>
          </a:p>
        </p:txBody>
      </p:sp>
      <p:grpSp>
        <p:nvGrpSpPr>
          <p:cNvPr id="28" name="Group 71"/>
          <p:cNvGrpSpPr/>
          <p:nvPr/>
        </p:nvGrpSpPr>
        <p:grpSpPr bwMode="auto">
          <a:xfrm>
            <a:off x="8077200" y="0"/>
            <a:ext cx="1076325" cy="6858000"/>
            <a:chOff x="5088" y="0"/>
            <a:chExt cx="678" cy="4320"/>
          </a:xfrm>
        </p:grpSpPr>
        <p:sp>
          <p:nvSpPr>
            <p:cNvPr id="29" name="Freeform 66"/>
            <p:cNvSpPr/>
            <p:nvPr userDrawn="1"/>
          </p:nvSpPr>
          <p:spPr bwMode="gray">
            <a:xfrm>
              <a:off x="5088" y="0"/>
              <a:ext cx="672" cy="702"/>
            </a:xfrm>
            <a:custGeom>
              <a:avLst/>
              <a:gdLst>
                <a:gd name="T0" fmla="*/ 0 w 672"/>
                <a:gd name="T1" fmla="*/ 327 h 720"/>
                <a:gd name="T2" fmla="*/ 288 w 672"/>
                <a:gd name="T3" fmla="*/ 0 h 720"/>
                <a:gd name="T4" fmla="*/ 672 w 672"/>
                <a:gd name="T5" fmla="*/ 0 h 720"/>
                <a:gd name="T6" fmla="*/ 672 w 672"/>
                <a:gd name="T7" fmla="*/ 545 h 720"/>
                <a:gd name="T8" fmla="*/ 0 w 672"/>
                <a:gd name="T9" fmla="*/ 327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720">
                  <a:moveTo>
                    <a:pt x="0" y="432"/>
                  </a:moveTo>
                  <a:cubicBezTo>
                    <a:pt x="186" y="216"/>
                    <a:pt x="288" y="0"/>
                    <a:pt x="288" y="0"/>
                  </a:cubicBezTo>
                  <a:lnTo>
                    <a:pt x="672" y="0"/>
                  </a:lnTo>
                  <a:lnTo>
                    <a:pt x="672" y="720"/>
                  </a:lnTo>
                  <a:cubicBezTo>
                    <a:pt x="672" y="720"/>
                    <a:pt x="384" y="516"/>
                    <a:pt x="0" y="432"/>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30" name="Freeform 67"/>
            <p:cNvSpPr/>
            <p:nvPr userDrawn="1"/>
          </p:nvSpPr>
          <p:spPr bwMode="gray">
            <a:xfrm>
              <a:off x="5602" y="3496"/>
              <a:ext cx="164" cy="824"/>
            </a:xfrm>
            <a:custGeom>
              <a:avLst/>
              <a:gdLst>
                <a:gd name="T0" fmla="*/ 12 w 212"/>
                <a:gd name="T1" fmla="*/ 0 h 824"/>
                <a:gd name="T2" fmla="*/ 0 w 212"/>
                <a:gd name="T3" fmla="*/ 82 h 824"/>
                <a:gd name="T4" fmla="*/ 10 w 212"/>
                <a:gd name="T5" fmla="*/ 824 h 824"/>
                <a:gd name="T6" fmla="*/ 13 w 212"/>
                <a:gd name="T7" fmla="*/ 822 h 824"/>
                <a:gd name="T8" fmla="*/ 12 w 212"/>
                <a:gd name="T9" fmla="*/ 0 h 8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824">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grpSp>
      <p:sp>
        <p:nvSpPr>
          <p:cNvPr id="31" name="Rectangle 80"/>
          <p:cNvSpPr>
            <a:spLocks noChangeArrowheads="1"/>
          </p:cNvSpPr>
          <p:nvPr/>
        </p:nvSpPr>
        <p:spPr bwMode="gray">
          <a:xfrm>
            <a:off x="5495925" y="1333500"/>
            <a:ext cx="660400"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32" name="Line 81"/>
          <p:cNvSpPr>
            <a:spLocks noChangeShapeType="1"/>
          </p:cNvSpPr>
          <p:nvPr/>
        </p:nvSpPr>
        <p:spPr bwMode="gray">
          <a:xfrm>
            <a:off x="5480050" y="1588"/>
            <a:ext cx="0" cy="42386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33" name="Rectangle 82"/>
          <p:cNvSpPr>
            <a:spLocks noChangeArrowheads="1"/>
          </p:cNvSpPr>
          <p:nvPr/>
        </p:nvSpPr>
        <p:spPr bwMode="gray">
          <a:xfrm>
            <a:off x="4457700" y="3495675"/>
            <a:ext cx="1012825" cy="1025525"/>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pic>
        <p:nvPicPr>
          <p:cNvPr id="34" name="Picture 83" descr="water"/>
          <p:cNvPicPr>
            <a:picLocks noChangeAspect="1" noChangeArrowheads="1"/>
          </p:cNvPicPr>
          <p:nvPr/>
        </p:nvPicPr>
        <p:blipFill>
          <a:blip r:embed="rId2">
            <a:extLst>
              <a:ext uri="{28A0092B-C50C-407E-A947-70E740481C1C}">
                <a14:useLocalDpi xmlns:a14="http://schemas.microsoft.com/office/drawing/2010/main" val="0"/>
              </a:ext>
            </a:extLst>
          </a:blip>
          <a:srcRect l="22409" t="16374" b="27486"/>
          <a:stretch>
            <a:fillRect/>
          </a:stretch>
        </p:blipFill>
        <p:spPr bwMode="gray">
          <a:xfrm rot="393398">
            <a:off x="2667000" y="609600"/>
            <a:ext cx="266382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333375" y="5084763"/>
            <a:ext cx="6400800" cy="457200"/>
          </a:xfrm>
        </p:spPr>
        <p:txBody>
          <a:bodyPr/>
          <a:lstStyle>
            <a:lvl1pPr marL="0" indent="0">
              <a:buFontTx/>
              <a:buNone/>
              <a:defRPr sz="1600">
                <a:latin typeface="Times New Roman" panose="02020603050405020304" pitchFamily="18" charset="0"/>
              </a:defRPr>
            </a:lvl1pPr>
          </a:lstStyle>
          <a:p>
            <a:pPr lvl="0"/>
            <a:r>
              <a:rPr lang="en-US" noProof="0" smtClean="0"/>
              <a:t>Click to edit Master subtitle style</a:t>
            </a:r>
            <a:endParaRPr lang="en-US" noProof="0" smtClean="0"/>
          </a:p>
        </p:txBody>
      </p:sp>
      <p:sp>
        <p:nvSpPr>
          <p:cNvPr id="3074" name="Rectangle 2"/>
          <p:cNvSpPr>
            <a:spLocks noGrp="1" noChangeArrowheads="1"/>
          </p:cNvSpPr>
          <p:nvPr>
            <p:ph type="ctrTitle"/>
          </p:nvPr>
        </p:nvSpPr>
        <p:spPr bwMode="gray">
          <a:xfrm>
            <a:off x="333375" y="1884363"/>
            <a:ext cx="8229600" cy="1470025"/>
          </a:xfrm>
          <a:effectLst/>
        </p:spPr>
        <p:txBody>
          <a:bodyPr/>
          <a:lstStyle>
            <a:lvl1pPr>
              <a:defRPr sz="4800"/>
            </a:lvl1pPr>
          </a:lstStyle>
          <a:p>
            <a:pPr lvl="0"/>
            <a:r>
              <a:rPr lang="en-US" noProof="0" smtClean="0"/>
              <a:t>Click to edit Master title style</a:t>
            </a:r>
            <a:endParaRPr lang="en-US" noProof="0" smtClean="0"/>
          </a:p>
        </p:txBody>
      </p:sp>
      <p:sp>
        <p:nvSpPr>
          <p:cNvPr id="35" name="Rectangle 4"/>
          <p:cNvSpPr>
            <a:spLocks noGrp="1" noChangeArrowheads="1"/>
          </p:cNvSpPr>
          <p:nvPr>
            <p:ph type="dt" sz="half" idx="10"/>
          </p:nvPr>
        </p:nvSpPr>
        <p:spPr>
          <a:xfrm>
            <a:off x="457200" y="6407150"/>
            <a:ext cx="2133600" cy="314325"/>
          </a:xfrm>
        </p:spPr>
        <p:txBody>
          <a:bodyPr/>
          <a:lstStyle>
            <a:lvl1pPr>
              <a:defRPr/>
            </a:lvl1pPr>
          </a:lstStyle>
          <a:p>
            <a:pPr>
              <a:defRPr/>
            </a:pPr>
            <a:endParaRPr lang="en-US">
              <a:solidFill>
                <a:srgbClr val="000000"/>
              </a:solidFill>
            </a:endParaRPr>
          </a:p>
        </p:txBody>
      </p:sp>
      <p:sp>
        <p:nvSpPr>
          <p:cNvPr id="36" name="Rectangle 5"/>
          <p:cNvSpPr>
            <a:spLocks noGrp="1" noChangeArrowheads="1"/>
          </p:cNvSpPr>
          <p:nvPr>
            <p:ph type="ftr" sz="quarter" idx="11"/>
          </p:nvPr>
        </p:nvSpPr>
        <p:spPr>
          <a:xfrm>
            <a:off x="3124200" y="6407150"/>
            <a:ext cx="2895600" cy="314325"/>
          </a:xfrm>
        </p:spPr>
        <p:txBody>
          <a:bodyPr/>
          <a:lstStyle>
            <a:lvl1pPr>
              <a:defRPr/>
            </a:lvl1pPr>
          </a:lstStyle>
          <a:p>
            <a:pPr>
              <a:defRPr/>
            </a:pPr>
            <a:endParaRPr lang="en-US">
              <a:solidFill>
                <a:srgbClr val="000000"/>
              </a:solidFill>
            </a:endParaRPr>
          </a:p>
        </p:txBody>
      </p:sp>
      <p:sp>
        <p:nvSpPr>
          <p:cNvPr id="37" name="Rectangle 6"/>
          <p:cNvSpPr>
            <a:spLocks noGrp="1" noChangeArrowheads="1"/>
          </p:cNvSpPr>
          <p:nvPr>
            <p:ph type="sldNum" sz="quarter" idx="12"/>
          </p:nvPr>
        </p:nvSpPr>
        <p:spPr>
          <a:xfrm>
            <a:off x="6553200" y="6407150"/>
            <a:ext cx="2133600" cy="314325"/>
          </a:xfrm>
        </p:spPr>
        <p:txBody>
          <a:bodyPr/>
          <a:lstStyle>
            <a:lvl1pPr>
              <a:defRPr/>
            </a:lvl1pPr>
          </a:lstStyle>
          <a:p>
            <a:pPr>
              <a:defRPr/>
            </a:pPr>
            <a:fld id="{C4D8AD01-CE27-4A67-B1FB-9EB424FCEDC3}" type="slidenum">
              <a:rPr lang="en-US">
                <a:solidFill>
                  <a:srgbClr val="000000"/>
                </a:solidFill>
              </a:rPr>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C9000C7-62FA-4C05-A7DC-AB3D541E5BE4}" type="slidenum">
              <a:rPr lang="en-US">
                <a:solidFill>
                  <a:srgbClr val="000000"/>
                </a:solidFill>
              </a:rPr>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631FE5A7-83FC-4A26-8685-674C99E34493}" type="slidenum">
              <a:rPr lang="en-US">
                <a:solidFill>
                  <a:srgbClr val="000000"/>
                </a:solidFill>
              </a:rPr>
            </a:fld>
            <a:endParaRPr lang="en-US">
              <a:solidFill>
                <a:srgbClr val="000000"/>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8FA2BD8-060B-4CDF-A953-9BB864F98A8A}" type="slidenum">
              <a:rPr lang="en-US">
                <a:solidFill>
                  <a:srgbClr val="000000"/>
                </a:solidFill>
              </a:rPr>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26F8B08-4C2A-4BF1-A1D7-DBB44F7B99F4}" type="slidenum">
              <a:rPr lang="en-US">
                <a:solidFill>
                  <a:srgbClr val="000000"/>
                </a:solidFill>
              </a:rPr>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D3F5099-93C3-4A6B-8136-CD9848BBAE6A}" type="slidenum">
              <a:rPr lang="en-US">
                <a:solidFill>
                  <a:srgbClr val="000000"/>
                </a:solidFill>
              </a:rPr>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B90B4405-19C4-42DA-A8DF-F8A89E618517}" type="slidenum">
              <a:rPr lang="en-US">
                <a:solidFill>
                  <a:srgbClr val="000000"/>
                </a:solidFill>
              </a:rPr>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91F8899F-827E-4A5E-BB2C-AFDCD288F218}" type="slidenum">
              <a:rPr lang="en-US">
                <a:solidFill>
                  <a:srgbClr val="000000"/>
                </a:solidFill>
              </a:rPr>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6151B75-C441-4C51-9C4C-FE3AC9DD4F20}" type="slidenum">
              <a:rPr lang="en-US">
                <a:solidFill>
                  <a:srgbClr val="000000"/>
                </a:solidFill>
              </a:rPr>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47488A2-D97F-4E3D-816B-6068BF9D0EC7}" type="slidenum">
              <a:rPr lang="en-US">
                <a:solidFill>
                  <a:srgbClr val="000000"/>
                </a:solidFill>
              </a:rPr>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282AA1B-E334-4E58-81D3-4FFFA5ED5A8A}" type="slidenum">
              <a:rPr lang="en-US">
                <a:solidFill>
                  <a:srgbClr val="000000"/>
                </a:solidFill>
              </a:rPr>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25438"/>
            <a:ext cx="2057400" cy="5800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25438"/>
            <a:ext cx="6019800" cy="58007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4676937-26E7-4867-AA4A-894589912120}" type="slidenum">
              <a:rPr lang="en-US">
                <a:solidFill>
                  <a:srgbClr val="000000"/>
                </a:solidFill>
              </a:rPr>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B4039E-28E9-4989-8FB4-187FF243AA83}" type="slidenum">
              <a:rPr lang="en-US">
                <a:solidFill>
                  <a:srgbClr val="000000"/>
                </a:solidFill>
              </a:rPr>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1F95D284-6EFC-4BF3-A88E-E99D7B5D4C76}" type="slidenum">
              <a:rPr lang="en-US">
                <a:solidFill>
                  <a:srgbClr val="000000"/>
                </a:solidFill>
              </a:rPr>
            </a:fld>
            <a:endParaRPr lang="en-US">
              <a:solidFill>
                <a:srgbClr val="000000"/>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EB91D66-32BE-46E2-B96A-9607D9DEDE0F}" type="slidenum">
              <a:rPr lang="en-US">
                <a:solidFill>
                  <a:srgbClr val="000000"/>
                </a:solidFill>
              </a:rPr>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Chart Placeholder 2"/>
          <p:cNvSpPr>
            <a:spLocks noGrp="1"/>
          </p:cNvSpPr>
          <p:nvPr>
            <p:ph type="chart" idx="1" hasCustomPrompt="1"/>
          </p:nvPr>
        </p:nvSpPr>
        <p:spPr>
          <a:xfrm>
            <a:off x="457200" y="1600200"/>
            <a:ext cx="8229600" cy="4525963"/>
          </a:xfrm>
        </p:spPr>
        <p:txBody>
          <a:bodyPr/>
          <a:lstStyle/>
          <a:p>
            <a:pPr lvl="0"/>
            <a:r>
              <a:rPr lang="en-US" noProof="0" smtClean="0"/>
              <a:t>Click icon to add chart</a:t>
            </a:r>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3ADD8EF-8CF8-43B1-BE9C-6BB917024197}" type="slidenum">
              <a:rPr lang="en-US">
                <a:solidFill>
                  <a:srgbClr val="000000"/>
                </a:solidFill>
              </a:rPr>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Freeform 40"/>
          <p:cNvSpPr/>
          <p:nvPr/>
        </p:nvSpPr>
        <p:spPr bwMode="gray">
          <a:xfrm>
            <a:off x="0" y="6048375"/>
            <a:ext cx="2762250" cy="809625"/>
          </a:xfrm>
          <a:custGeom>
            <a:avLst/>
            <a:gdLst>
              <a:gd name="T0" fmla="*/ 0 w 1740"/>
              <a:gd name="T1" fmla="*/ 0 h 510"/>
              <a:gd name="T2" fmla="*/ 0 w 1740"/>
              <a:gd name="T3" fmla="*/ 2147483647 h 510"/>
              <a:gd name="T4" fmla="*/ 2147483647 w 1740"/>
              <a:gd name="T5" fmla="*/ 2147483647 h 510"/>
              <a:gd name="T6" fmla="*/ 2147483647 w 1740"/>
              <a:gd name="T7" fmla="*/ 2147483647 h 510"/>
              <a:gd name="T8" fmla="*/ 0 w 1740"/>
              <a:gd name="T9" fmla="*/ 0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0" h="51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5" name="Freeform 41"/>
          <p:cNvSpPr/>
          <p:nvPr/>
        </p:nvSpPr>
        <p:spPr bwMode="gray">
          <a:xfrm>
            <a:off x="2590800" y="4705350"/>
            <a:ext cx="6400800" cy="2152650"/>
          </a:xfrm>
          <a:custGeom>
            <a:avLst/>
            <a:gdLst>
              <a:gd name="T0" fmla="*/ 2147483647 w 4032"/>
              <a:gd name="T1" fmla="*/ 0 h 1356"/>
              <a:gd name="T2" fmla="*/ 2147483647 w 4032"/>
              <a:gd name="T3" fmla="*/ 2147483647 h 1356"/>
              <a:gd name="T4" fmla="*/ 2147483647 w 4032"/>
              <a:gd name="T5" fmla="*/ 2147483647 h 1356"/>
              <a:gd name="T6" fmla="*/ 2147483647 w 4032"/>
              <a:gd name="T7" fmla="*/ 2147483647 h 1356"/>
              <a:gd name="T8" fmla="*/ 0 w 4032"/>
              <a:gd name="T9" fmla="*/ 2147483647 h 1356"/>
              <a:gd name="T10" fmla="*/ 2147483647 w 4032"/>
              <a:gd name="T11" fmla="*/ 0 h 13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2" h="1356">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6" name="Freeform 42"/>
          <p:cNvSpPr/>
          <p:nvPr/>
        </p:nvSpPr>
        <p:spPr bwMode="gray">
          <a:xfrm>
            <a:off x="4400550" y="781050"/>
            <a:ext cx="4743450" cy="5048250"/>
          </a:xfrm>
          <a:custGeom>
            <a:avLst/>
            <a:gdLst>
              <a:gd name="T0" fmla="*/ 2147483647 w 2988"/>
              <a:gd name="T1" fmla="*/ 2147483647 h 3180"/>
              <a:gd name="T2" fmla="*/ 2147483647 w 2988"/>
              <a:gd name="T3" fmla="*/ 0 h 3180"/>
              <a:gd name="T4" fmla="*/ 2147483647 w 2988"/>
              <a:gd name="T5" fmla="*/ 2147483647 h 3180"/>
              <a:gd name="T6" fmla="*/ 2147483647 w 2988"/>
              <a:gd name="T7" fmla="*/ 2147483647 h 3180"/>
              <a:gd name="T8" fmla="*/ 2147483647 w 2988"/>
              <a:gd name="T9" fmla="*/ 2147483647 h 3180"/>
              <a:gd name="T10" fmla="*/ 0 w 2988"/>
              <a:gd name="T11" fmla="*/ 2147483647 h 3180"/>
              <a:gd name="T12" fmla="*/ 2147483647 w 2988"/>
              <a:gd name="T13" fmla="*/ 2147483647 h 3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88" h="318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7" name="Freeform 43"/>
          <p:cNvSpPr/>
          <p:nvPr/>
        </p:nvSpPr>
        <p:spPr bwMode="gray">
          <a:xfrm>
            <a:off x="4800600" y="0"/>
            <a:ext cx="3276600" cy="2409825"/>
          </a:xfrm>
          <a:custGeom>
            <a:avLst/>
            <a:gdLst>
              <a:gd name="T0" fmla="*/ 0 w 2064"/>
              <a:gd name="T1" fmla="*/ 0 h 1518"/>
              <a:gd name="T2" fmla="*/ 2147483647 w 2064"/>
              <a:gd name="T3" fmla="*/ 2147483647 h 1518"/>
              <a:gd name="T4" fmla="*/ 2147483647 w 2064"/>
              <a:gd name="T5" fmla="*/ 0 h 1518"/>
              <a:gd name="T6" fmla="*/ 0 w 2064"/>
              <a:gd name="T7" fmla="*/ 0 h 15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4" h="1518">
                <a:moveTo>
                  <a:pt x="0" y="0"/>
                </a:moveTo>
                <a:cubicBezTo>
                  <a:pt x="0" y="0"/>
                  <a:pt x="138" y="759"/>
                  <a:pt x="276" y="1518"/>
                </a:cubicBezTo>
                <a:cubicBezTo>
                  <a:pt x="1518" y="1194"/>
                  <a:pt x="2064" y="0"/>
                  <a:pt x="2064"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8" name="Freeform 79"/>
          <p:cNvSpPr/>
          <p:nvPr/>
        </p:nvSpPr>
        <p:spPr bwMode="gray">
          <a:xfrm>
            <a:off x="0" y="0"/>
            <a:ext cx="6583363" cy="7267575"/>
          </a:xfrm>
          <a:custGeom>
            <a:avLst/>
            <a:gdLst>
              <a:gd name="T0" fmla="*/ 0 w 4014"/>
              <a:gd name="T1" fmla="*/ 0 h 4455"/>
              <a:gd name="T2" fmla="*/ 2147483647 w 4014"/>
              <a:gd name="T3" fmla="*/ 0 h 4455"/>
              <a:gd name="T4" fmla="*/ 2147483647 w 4014"/>
              <a:gd name="T5" fmla="*/ 2147483647 h 4455"/>
              <a:gd name="T6" fmla="*/ 0 w 4014"/>
              <a:gd name="T7" fmla="*/ 2147483647 h 4455"/>
              <a:gd name="T8" fmla="*/ 0 w 4014"/>
              <a:gd name="T9" fmla="*/ 0 h 4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9" name="Freeform 45"/>
          <p:cNvSpPr/>
          <p:nvPr/>
        </p:nvSpPr>
        <p:spPr bwMode="gray">
          <a:xfrm>
            <a:off x="0" y="0"/>
            <a:ext cx="6372225" cy="7072313"/>
          </a:xfrm>
          <a:custGeom>
            <a:avLst/>
            <a:gdLst>
              <a:gd name="T0" fmla="*/ 0 w 4014"/>
              <a:gd name="T1" fmla="*/ 0 h 4455"/>
              <a:gd name="T2" fmla="*/ 3612 w 4014"/>
              <a:gd name="T3" fmla="*/ 0 h 4455"/>
              <a:gd name="T4" fmla="*/ 3222 w 4014"/>
              <a:gd name="T5" fmla="*/ 3042 h 4455"/>
              <a:gd name="T6" fmla="*/ 0 w 4014"/>
              <a:gd name="T7" fmla="*/ 3744 h 4455"/>
              <a:gd name="T8" fmla="*/ 0 w 4014"/>
              <a:gd name="T9" fmla="*/ 0 h 4455"/>
            </a:gdLst>
            <a:ahLst/>
            <a:cxnLst>
              <a:cxn ang="0">
                <a:pos x="T0" y="T1"/>
              </a:cxn>
              <a:cxn ang="0">
                <a:pos x="T2" y="T3"/>
              </a:cxn>
              <a:cxn ang="0">
                <a:pos x="T4" y="T5"/>
              </a:cxn>
              <a:cxn ang="0">
                <a:pos x="T6" y="T7"/>
              </a:cxn>
              <a:cxn ang="0">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gradFill rotWithShape="1">
            <a:gsLst>
              <a:gs pos="0">
                <a:schemeClr val="bg1">
                  <a:gamma/>
                  <a:tint val="25490"/>
                  <a:invGamma/>
                </a:schemeClr>
              </a:gs>
              <a:gs pos="100000">
                <a:schemeClr val="bg1"/>
              </a:gs>
            </a:gsLst>
            <a:lin ang="2700000" scaled="1"/>
          </a:gradFill>
          <a:ln>
            <a:noFill/>
          </a:ln>
          <a:effectLst/>
        </p:spPr>
        <p:txBody>
          <a:bodyPr/>
          <a:lstStyle/>
          <a:p>
            <a:pPr fontAlgn="base">
              <a:spcBef>
                <a:spcPct val="0"/>
              </a:spcBef>
              <a:spcAft>
                <a:spcPct val="0"/>
              </a:spcAft>
              <a:defRPr/>
            </a:pPr>
            <a:endParaRPr lang="en-US">
              <a:solidFill>
                <a:srgbClr val="000000"/>
              </a:solidFill>
            </a:endParaRPr>
          </a:p>
        </p:txBody>
      </p:sp>
      <p:sp>
        <p:nvSpPr>
          <p:cNvPr id="10" name="Line 47"/>
          <p:cNvSpPr>
            <a:spLocks noChangeShapeType="1"/>
          </p:cNvSpPr>
          <p:nvPr/>
        </p:nvSpPr>
        <p:spPr bwMode="gray">
          <a:xfrm>
            <a:off x="250825" y="1588"/>
            <a:ext cx="0" cy="6015037"/>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1" name="Line 48"/>
          <p:cNvSpPr>
            <a:spLocks noChangeShapeType="1"/>
          </p:cNvSpPr>
          <p:nvPr/>
        </p:nvSpPr>
        <p:spPr bwMode="gray">
          <a:xfrm>
            <a:off x="1293813" y="1588"/>
            <a:ext cx="0" cy="62071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2" name="Line 49"/>
          <p:cNvSpPr>
            <a:spLocks noChangeShapeType="1"/>
          </p:cNvSpPr>
          <p:nvPr/>
        </p:nvSpPr>
        <p:spPr bwMode="gray">
          <a:xfrm>
            <a:off x="2338388" y="1588"/>
            <a:ext cx="0" cy="6183312"/>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3" name="Line 50"/>
          <p:cNvSpPr>
            <a:spLocks noChangeShapeType="1"/>
          </p:cNvSpPr>
          <p:nvPr/>
        </p:nvSpPr>
        <p:spPr bwMode="gray">
          <a:xfrm>
            <a:off x="3382963" y="1588"/>
            <a:ext cx="0" cy="597217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4" name="Line 51"/>
          <p:cNvSpPr>
            <a:spLocks noChangeShapeType="1"/>
          </p:cNvSpPr>
          <p:nvPr/>
        </p:nvSpPr>
        <p:spPr bwMode="gray">
          <a:xfrm>
            <a:off x="4427538" y="1588"/>
            <a:ext cx="0" cy="5449887"/>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5" name="Line 53"/>
          <p:cNvSpPr>
            <a:spLocks noChangeShapeType="1"/>
          </p:cNvSpPr>
          <p:nvPr/>
        </p:nvSpPr>
        <p:spPr bwMode="gray">
          <a:xfrm rot="5400000">
            <a:off x="2913063" y="-2654300"/>
            <a:ext cx="0" cy="58134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6" name="Line 54"/>
          <p:cNvSpPr>
            <a:spLocks noChangeShapeType="1"/>
          </p:cNvSpPr>
          <p:nvPr/>
        </p:nvSpPr>
        <p:spPr bwMode="gray">
          <a:xfrm rot="5400000">
            <a:off x="3006725" y="-1682750"/>
            <a:ext cx="0" cy="6000750"/>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7" name="Line 55"/>
          <p:cNvSpPr>
            <a:spLocks noChangeShapeType="1"/>
          </p:cNvSpPr>
          <p:nvPr/>
        </p:nvSpPr>
        <p:spPr bwMode="gray">
          <a:xfrm rot="5400000">
            <a:off x="3011488" y="-622300"/>
            <a:ext cx="0" cy="601027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8" name="Line 56"/>
          <p:cNvSpPr>
            <a:spLocks noChangeShapeType="1"/>
          </p:cNvSpPr>
          <p:nvPr/>
        </p:nvSpPr>
        <p:spPr bwMode="gray">
          <a:xfrm rot="5400000">
            <a:off x="2907507" y="548481"/>
            <a:ext cx="0" cy="5802313"/>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9" name="Line 57"/>
          <p:cNvSpPr>
            <a:spLocks noChangeShapeType="1"/>
          </p:cNvSpPr>
          <p:nvPr/>
        </p:nvSpPr>
        <p:spPr bwMode="gray">
          <a:xfrm rot="5400000">
            <a:off x="2666207" y="1854993"/>
            <a:ext cx="0" cy="5319713"/>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20" name="Line 58"/>
          <p:cNvSpPr>
            <a:spLocks noChangeShapeType="1"/>
          </p:cNvSpPr>
          <p:nvPr/>
        </p:nvSpPr>
        <p:spPr bwMode="gray">
          <a:xfrm rot="5400000">
            <a:off x="2115344" y="3472656"/>
            <a:ext cx="0" cy="4217988"/>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21" name="Rectangle 59"/>
          <p:cNvSpPr>
            <a:spLocks noChangeArrowheads="1"/>
          </p:cNvSpPr>
          <p:nvPr/>
        </p:nvSpPr>
        <p:spPr bwMode="gray">
          <a:xfrm>
            <a:off x="2362200" y="277813"/>
            <a:ext cx="1012825" cy="102552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2" name="Rectangle 60"/>
          <p:cNvSpPr>
            <a:spLocks noChangeArrowheads="1"/>
          </p:cNvSpPr>
          <p:nvPr/>
        </p:nvSpPr>
        <p:spPr bwMode="gray">
          <a:xfrm>
            <a:off x="285750" y="2427288"/>
            <a:ext cx="1012825"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3" name="Rectangle 61"/>
          <p:cNvSpPr>
            <a:spLocks noChangeArrowheads="1"/>
          </p:cNvSpPr>
          <p:nvPr/>
        </p:nvSpPr>
        <p:spPr bwMode="gray">
          <a:xfrm>
            <a:off x="0" y="271463"/>
            <a:ext cx="250825"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4" name="Rectangle 62"/>
          <p:cNvSpPr>
            <a:spLocks noChangeArrowheads="1"/>
          </p:cNvSpPr>
          <p:nvPr/>
        </p:nvSpPr>
        <p:spPr bwMode="gray">
          <a:xfrm>
            <a:off x="1331913" y="1588"/>
            <a:ext cx="1012825" cy="23495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5" name="Freeform 64"/>
          <p:cNvSpPr/>
          <p:nvPr/>
        </p:nvSpPr>
        <p:spPr bwMode="gray">
          <a:xfrm>
            <a:off x="2365375" y="4541838"/>
            <a:ext cx="1009650" cy="1033462"/>
          </a:xfrm>
          <a:custGeom>
            <a:avLst/>
            <a:gdLst>
              <a:gd name="T0" fmla="*/ 0 w 636"/>
              <a:gd name="T1" fmla="*/ 0 h 651"/>
              <a:gd name="T2" fmla="*/ 0 w 636"/>
              <a:gd name="T3" fmla="*/ 2147483647 h 651"/>
              <a:gd name="T4" fmla="*/ 2147483647 w 636"/>
              <a:gd name="T5" fmla="*/ 2147483647 h 651"/>
              <a:gd name="T6" fmla="*/ 2147483647 w 636"/>
              <a:gd name="T7" fmla="*/ 0 h 651"/>
              <a:gd name="T8" fmla="*/ 0 w 636"/>
              <a:gd name="T9" fmla="*/ 0 h 6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6" h="651">
                <a:moveTo>
                  <a:pt x="0" y="0"/>
                </a:moveTo>
                <a:lnTo>
                  <a:pt x="0" y="645"/>
                </a:lnTo>
                <a:lnTo>
                  <a:pt x="636" y="651"/>
                </a:lnTo>
                <a:lnTo>
                  <a:pt x="632" y="0"/>
                </a:lnTo>
                <a:lnTo>
                  <a:pt x="0" y="0"/>
                </a:lnTo>
                <a:close/>
              </a:path>
            </a:pathLst>
          </a:custGeom>
          <a:solidFill>
            <a:srgbClr val="FFFFFF">
              <a:alpha val="39999"/>
            </a:srgb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26" name="Rectangle 31"/>
          <p:cNvSpPr>
            <a:spLocks noChangeArrowheads="1"/>
          </p:cNvSpPr>
          <p:nvPr/>
        </p:nvSpPr>
        <p:spPr bwMode="gray">
          <a:xfrm>
            <a:off x="285750" y="2435225"/>
            <a:ext cx="1012825" cy="1025525"/>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7" name="Text Box 38"/>
          <p:cNvSpPr txBox="1">
            <a:spLocks noChangeArrowheads="1"/>
          </p:cNvSpPr>
          <p:nvPr/>
        </p:nvSpPr>
        <p:spPr bwMode="gray">
          <a:xfrm>
            <a:off x="333375" y="4714875"/>
            <a:ext cx="1303338" cy="427038"/>
          </a:xfrm>
          <a:prstGeom prst="rect">
            <a:avLst/>
          </a:prstGeom>
          <a:noFill/>
          <a:ln>
            <a:noFill/>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r>
              <a:rPr lang="en-US" sz="2200" smtClean="0">
                <a:solidFill>
                  <a:srgbClr val="000000"/>
                </a:solidFill>
                <a:latin typeface="Arial Black" panose="020B0A04020102020204" pitchFamily="34" charset="0"/>
              </a:rPr>
              <a:t>L/O/G/O</a:t>
            </a:r>
            <a:endParaRPr lang="en-US" sz="2200" smtClean="0">
              <a:solidFill>
                <a:srgbClr val="000000"/>
              </a:solidFill>
              <a:latin typeface="Arial Black" panose="020B0A04020102020204" pitchFamily="34" charset="0"/>
            </a:endParaRPr>
          </a:p>
        </p:txBody>
      </p:sp>
      <p:grpSp>
        <p:nvGrpSpPr>
          <p:cNvPr id="28" name="Group 71"/>
          <p:cNvGrpSpPr/>
          <p:nvPr/>
        </p:nvGrpSpPr>
        <p:grpSpPr bwMode="auto">
          <a:xfrm>
            <a:off x="8077200" y="0"/>
            <a:ext cx="1076325" cy="6858000"/>
            <a:chOff x="5088" y="0"/>
            <a:chExt cx="678" cy="4320"/>
          </a:xfrm>
        </p:grpSpPr>
        <p:sp>
          <p:nvSpPr>
            <p:cNvPr id="29" name="Freeform 66"/>
            <p:cNvSpPr/>
            <p:nvPr userDrawn="1"/>
          </p:nvSpPr>
          <p:spPr bwMode="gray">
            <a:xfrm>
              <a:off x="5088" y="0"/>
              <a:ext cx="672" cy="702"/>
            </a:xfrm>
            <a:custGeom>
              <a:avLst/>
              <a:gdLst>
                <a:gd name="T0" fmla="*/ 0 w 672"/>
                <a:gd name="T1" fmla="*/ 327 h 720"/>
                <a:gd name="T2" fmla="*/ 288 w 672"/>
                <a:gd name="T3" fmla="*/ 0 h 720"/>
                <a:gd name="T4" fmla="*/ 672 w 672"/>
                <a:gd name="T5" fmla="*/ 0 h 720"/>
                <a:gd name="T6" fmla="*/ 672 w 672"/>
                <a:gd name="T7" fmla="*/ 545 h 720"/>
                <a:gd name="T8" fmla="*/ 0 w 672"/>
                <a:gd name="T9" fmla="*/ 327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720">
                  <a:moveTo>
                    <a:pt x="0" y="432"/>
                  </a:moveTo>
                  <a:cubicBezTo>
                    <a:pt x="186" y="216"/>
                    <a:pt x="288" y="0"/>
                    <a:pt x="288" y="0"/>
                  </a:cubicBezTo>
                  <a:lnTo>
                    <a:pt x="672" y="0"/>
                  </a:lnTo>
                  <a:lnTo>
                    <a:pt x="672" y="720"/>
                  </a:lnTo>
                  <a:cubicBezTo>
                    <a:pt x="672" y="720"/>
                    <a:pt x="384" y="516"/>
                    <a:pt x="0" y="432"/>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30" name="Freeform 67"/>
            <p:cNvSpPr/>
            <p:nvPr userDrawn="1"/>
          </p:nvSpPr>
          <p:spPr bwMode="gray">
            <a:xfrm>
              <a:off x="5602" y="3496"/>
              <a:ext cx="164" cy="824"/>
            </a:xfrm>
            <a:custGeom>
              <a:avLst/>
              <a:gdLst>
                <a:gd name="T0" fmla="*/ 12 w 212"/>
                <a:gd name="T1" fmla="*/ 0 h 824"/>
                <a:gd name="T2" fmla="*/ 0 w 212"/>
                <a:gd name="T3" fmla="*/ 82 h 824"/>
                <a:gd name="T4" fmla="*/ 10 w 212"/>
                <a:gd name="T5" fmla="*/ 824 h 824"/>
                <a:gd name="T6" fmla="*/ 13 w 212"/>
                <a:gd name="T7" fmla="*/ 822 h 824"/>
                <a:gd name="T8" fmla="*/ 12 w 212"/>
                <a:gd name="T9" fmla="*/ 0 h 8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824">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grpSp>
      <p:sp>
        <p:nvSpPr>
          <p:cNvPr id="31" name="Rectangle 80"/>
          <p:cNvSpPr>
            <a:spLocks noChangeArrowheads="1"/>
          </p:cNvSpPr>
          <p:nvPr/>
        </p:nvSpPr>
        <p:spPr bwMode="gray">
          <a:xfrm>
            <a:off x="5495925" y="1333500"/>
            <a:ext cx="660400"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32" name="Line 81"/>
          <p:cNvSpPr>
            <a:spLocks noChangeShapeType="1"/>
          </p:cNvSpPr>
          <p:nvPr/>
        </p:nvSpPr>
        <p:spPr bwMode="gray">
          <a:xfrm>
            <a:off x="5480050" y="1588"/>
            <a:ext cx="0" cy="42386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33" name="Rectangle 82"/>
          <p:cNvSpPr>
            <a:spLocks noChangeArrowheads="1"/>
          </p:cNvSpPr>
          <p:nvPr/>
        </p:nvSpPr>
        <p:spPr bwMode="gray">
          <a:xfrm>
            <a:off x="4457700" y="3495675"/>
            <a:ext cx="1012825" cy="1025525"/>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pic>
        <p:nvPicPr>
          <p:cNvPr id="34" name="Picture 83" descr="water"/>
          <p:cNvPicPr>
            <a:picLocks noChangeAspect="1" noChangeArrowheads="1"/>
          </p:cNvPicPr>
          <p:nvPr/>
        </p:nvPicPr>
        <p:blipFill>
          <a:blip r:embed="rId2">
            <a:extLst>
              <a:ext uri="{28A0092B-C50C-407E-A947-70E740481C1C}">
                <a14:useLocalDpi xmlns:a14="http://schemas.microsoft.com/office/drawing/2010/main" val="0"/>
              </a:ext>
            </a:extLst>
          </a:blip>
          <a:srcRect l="22409" t="16374" b="27486"/>
          <a:stretch>
            <a:fillRect/>
          </a:stretch>
        </p:blipFill>
        <p:spPr bwMode="gray">
          <a:xfrm rot="393398">
            <a:off x="2667000" y="609600"/>
            <a:ext cx="266382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333375" y="5084763"/>
            <a:ext cx="6400800" cy="457200"/>
          </a:xfrm>
        </p:spPr>
        <p:txBody>
          <a:bodyPr/>
          <a:lstStyle>
            <a:lvl1pPr marL="0" indent="0">
              <a:buFontTx/>
              <a:buNone/>
              <a:defRPr sz="1600">
                <a:latin typeface="Times New Roman" panose="02020603050405020304" pitchFamily="18" charset="0"/>
              </a:defRPr>
            </a:lvl1pPr>
          </a:lstStyle>
          <a:p>
            <a:pPr lvl="0"/>
            <a:r>
              <a:rPr lang="en-US" noProof="0" smtClean="0"/>
              <a:t>Click to edit Master subtitle style</a:t>
            </a:r>
            <a:endParaRPr lang="en-US" noProof="0" smtClean="0"/>
          </a:p>
        </p:txBody>
      </p:sp>
      <p:sp>
        <p:nvSpPr>
          <p:cNvPr id="3074" name="Rectangle 2"/>
          <p:cNvSpPr>
            <a:spLocks noGrp="1" noChangeArrowheads="1"/>
          </p:cNvSpPr>
          <p:nvPr>
            <p:ph type="ctrTitle"/>
          </p:nvPr>
        </p:nvSpPr>
        <p:spPr bwMode="gray">
          <a:xfrm>
            <a:off x="333375" y="1884363"/>
            <a:ext cx="8229600" cy="1470025"/>
          </a:xfrm>
          <a:effectLst/>
        </p:spPr>
        <p:txBody>
          <a:bodyPr/>
          <a:lstStyle>
            <a:lvl1pPr>
              <a:defRPr sz="4800"/>
            </a:lvl1pPr>
          </a:lstStyle>
          <a:p>
            <a:pPr lvl="0"/>
            <a:r>
              <a:rPr lang="en-US" noProof="0" smtClean="0"/>
              <a:t>Click to edit Master title style</a:t>
            </a:r>
            <a:endParaRPr lang="en-US" noProof="0" smtClean="0"/>
          </a:p>
        </p:txBody>
      </p:sp>
      <p:sp>
        <p:nvSpPr>
          <p:cNvPr id="35" name="Rectangle 4"/>
          <p:cNvSpPr>
            <a:spLocks noGrp="1" noChangeArrowheads="1"/>
          </p:cNvSpPr>
          <p:nvPr>
            <p:ph type="dt" sz="half" idx="10"/>
          </p:nvPr>
        </p:nvSpPr>
        <p:spPr>
          <a:xfrm>
            <a:off x="457200" y="6407150"/>
            <a:ext cx="2133600" cy="314325"/>
          </a:xfrm>
        </p:spPr>
        <p:txBody>
          <a:bodyPr/>
          <a:lstStyle>
            <a:lvl1pPr>
              <a:defRPr/>
            </a:lvl1pPr>
          </a:lstStyle>
          <a:p>
            <a:pPr>
              <a:defRPr/>
            </a:pPr>
            <a:endParaRPr lang="en-US">
              <a:solidFill>
                <a:srgbClr val="000000"/>
              </a:solidFill>
            </a:endParaRPr>
          </a:p>
        </p:txBody>
      </p:sp>
      <p:sp>
        <p:nvSpPr>
          <p:cNvPr id="36" name="Rectangle 5"/>
          <p:cNvSpPr>
            <a:spLocks noGrp="1" noChangeArrowheads="1"/>
          </p:cNvSpPr>
          <p:nvPr>
            <p:ph type="ftr" sz="quarter" idx="11"/>
          </p:nvPr>
        </p:nvSpPr>
        <p:spPr>
          <a:xfrm>
            <a:off x="3124200" y="6407150"/>
            <a:ext cx="2895600" cy="314325"/>
          </a:xfrm>
        </p:spPr>
        <p:txBody>
          <a:bodyPr/>
          <a:lstStyle>
            <a:lvl1pPr>
              <a:defRPr/>
            </a:lvl1pPr>
          </a:lstStyle>
          <a:p>
            <a:pPr>
              <a:defRPr/>
            </a:pPr>
            <a:endParaRPr lang="en-US">
              <a:solidFill>
                <a:srgbClr val="000000"/>
              </a:solidFill>
            </a:endParaRPr>
          </a:p>
        </p:txBody>
      </p:sp>
      <p:sp>
        <p:nvSpPr>
          <p:cNvPr id="37" name="Rectangle 6"/>
          <p:cNvSpPr>
            <a:spLocks noGrp="1" noChangeArrowheads="1"/>
          </p:cNvSpPr>
          <p:nvPr>
            <p:ph type="sldNum" sz="quarter" idx="12"/>
          </p:nvPr>
        </p:nvSpPr>
        <p:spPr>
          <a:xfrm>
            <a:off x="6553200" y="6407150"/>
            <a:ext cx="2133600" cy="314325"/>
          </a:xfrm>
        </p:spPr>
        <p:txBody>
          <a:bodyPr/>
          <a:lstStyle>
            <a:lvl1pPr>
              <a:defRPr/>
            </a:lvl1pPr>
          </a:lstStyle>
          <a:p>
            <a:pPr>
              <a:defRPr/>
            </a:pPr>
            <a:fld id="{C4D8AD01-CE27-4A67-B1FB-9EB424FCEDC3}" type="slidenum">
              <a:rPr lang="en-US">
                <a:solidFill>
                  <a:srgbClr val="000000"/>
                </a:solidFill>
              </a:rPr>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C9000C7-62FA-4C05-A7DC-AB3D541E5BE4}" type="slidenum">
              <a:rPr lang="en-US">
                <a:solidFill>
                  <a:srgbClr val="000000"/>
                </a:solidFill>
              </a:rPr>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8FA2BD8-060B-4CDF-A953-9BB864F98A8A}" type="slidenum">
              <a:rPr lang="en-US">
                <a:solidFill>
                  <a:srgbClr val="000000"/>
                </a:solidFill>
              </a:rPr>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26F8B08-4C2A-4BF1-A1D7-DBB44F7B99F4}" type="slidenum">
              <a:rPr lang="en-US">
                <a:solidFill>
                  <a:srgbClr val="000000"/>
                </a:solidFill>
              </a:rPr>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D3F5099-93C3-4A6B-8136-CD9848BBAE6A}" type="slidenum">
              <a:rPr lang="en-US">
                <a:solidFill>
                  <a:srgbClr val="000000"/>
                </a:solidFill>
              </a:rPr>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B90B4405-19C4-42DA-A8DF-F8A89E618517}" type="slidenum">
              <a:rPr lang="en-US">
                <a:solidFill>
                  <a:srgbClr val="000000"/>
                </a:solidFill>
              </a:rPr>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91F8899F-827E-4A5E-BB2C-AFDCD288F218}" type="slidenum">
              <a:rPr lang="en-US">
                <a:solidFill>
                  <a:srgbClr val="000000"/>
                </a:solidFill>
              </a:rPr>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6151B75-C441-4C51-9C4C-FE3AC9DD4F20}" type="slidenum">
              <a:rPr lang="en-US">
                <a:solidFill>
                  <a:srgbClr val="000000"/>
                </a:solidFill>
              </a:rPr>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5476009B-53B1-4FFF-8541-9F9C525ECD81}" type="slidenum">
              <a:rPr lang="en-US">
                <a:solidFill>
                  <a:srgbClr val="000000"/>
                </a:solidFill>
              </a:rPr>
            </a:fld>
            <a:endParaRPr lang="en-US">
              <a:solidFill>
                <a:srgbClr val="000000"/>
              </a:solidFil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47488A2-D97F-4E3D-816B-6068BF9D0EC7}" type="slidenum">
              <a:rPr lang="en-US">
                <a:solidFill>
                  <a:srgbClr val="000000"/>
                </a:solidFill>
              </a:rPr>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282AA1B-E334-4E58-81D3-4FFFA5ED5A8A}" type="slidenum">
              <a:rPr lang="en-US">
                <a:solidFill>
                  <a:srgbClr val="000000"/>
                </a:solidFill>
              </a:rPr>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25438"/>
            <a:ext cx="2057400" cy="5800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25438"/>
            <a:ext cx="6019800" cy="58007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4676937-26E7-4867-AA4A-894589912120}" type="slidenum">
              <a:rPr lang="en-US">
                <a:solidFill>
                  <a:srgbClr val="000000"/>
                </a:solidFill>
              </a:rPr>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B4039E-28E9-4989-8FB4-187FF243AA83}" type="slidenum">
              <a:rPr lang="en-US">
                <a:solidFill>
                  <a:srgbClr val="000000"/>
                </a:solidFill>
              </a:rPr>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EB91D66-32BE-46E2-B96A-9607D9DEDE0F}" type="slidenum">
              <a:rPr lang="en-US">
                <a:solidFill>
                  <a:srgbClr val="000000"/>
                </a:solidFill>
              </a:rPr>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25438"/>
            <a:ext cx="8229600" cy="927100"/>
          </a:xfrm>
        </p:spPr>
        <p:txBody>
          <a:bodyPr/>
          <a:lstStyle/>
          <a:p>
            <a:r>
              <a:rPr lang="en-US" smtClean="0"/>
              <a:t>Click to edit Master title style</a:t>
            </a:r>
            <a:endParaRPr lang="en-US"/>
          </a:p>
        </p:txBody>
      </p:sp>
      <p:sp>
        <p:nvSpPr>
          <p:cNvPr id="3" name="Chart Placeholder 2"/>
          <p:cNvSpPr>
            <a:spLocks noGrp="1"/>
          </p:cNvSpPr>
          <p:nvPr>
            <p:ph type="chart" idx="1" hasCustomPrompt="1"/>
          </p:nvPr>
        </p:nvSpPr>
        <p:spPr>
          <a:xfrm>
            <a:off x="457200" y="1600200"/>
            <a:ext cx="8229600" cy="4525963"/>
          </a:xfrm>
        </p:spPr>
        <p:txBody>
          <a:bodyPr/>
          <a:lstStyle/>
          <a:p>
            <a:pPr lvl="0"/>
            <a:r>
              <a:rPr lang="en-US" noProof="0" smtClean="0"/>
              <a:t>Click icon to add chart</a:t>
            </a:r>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3ADD8EF-8CF8-43B1-BE9C-6BB917024197}" type="slidenum">
              <a:rPr lang="en-US">
                <a:solidFill>
                  <a:srgbClr val="000000"/>
                </a:solidFill>
              </a:rPr>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4" name="Freeform 40"/>
          <p:cNvSpPr/>
          <p:nvPr/>
        </p:nvSpPr>
        <p:spPr bwMode="gray">
          <a:xfrm>
            <a:off x="0" y="6048375"/>
            <a:ext cx="2762250" cy="809625"/>
          </a:xfrm>
          <a:custGeom>
            <a:avLst/>
            <a:gdLst>
              <a:gd name="T0" fmla="*/ 0 w 1740"/>
              <a:gd name="T1" fmla="*/ 0 h 510"/>
              <a:gd name="T2" fmla="*/ 0 w 1740"/>
              <a:gd name="T3" fmla="*/ 2147483647 h 510"/>
              <a:gd name="T4" fmla="*/ 2147483647 w 1740"/>
              <a:gd name="T5" fmla="*/ 2147483647 h 510"/>
              <a:gd name="T6" fmla="*/ 2147483647 w 1740"/>
              <a:gd name="T7" fmla="*/ 2147483647 h 510"/>
              <a:gd name="T8" fmla="*/ 0 w 1740"/>
              <a:gd name="T9" fmla="*/ 0 h 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40" h="51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5" name="Freeform 41"/>
          <p:cNvSpPr/>
          <p:nvPr/>
        </p:nvSpPr>
        <p:spPr bwMode="gray">
          <a:xfrm>
            <a:off x="2590800" y="4705350"/>
            <a:ext cx="6400800" cy="2152650"/>
          </a:xfrm>
          <a:custGeom>
            <a:avLst/>
            <a:gdLst>
              <a:gd name="T0" fmla="*/ 2147483647 w 4032"/>
              <a:gd name="T1" fmla="*/ 0 h 1356"/>
              <a:gd name="T2" fmla="*/ 2147483647 w 4032"/>
              <a:gd name="T3" fmla="*/ 2147483647 h 1356"/>
              <a:gd name="T4" fmla="*/ 2147483647 w 4032"/>
              <a:gd name="T5" fmla="*/ 2147483647 h 1356"/>
              <a:gd name="T6" fmla="*/ 2147483647 w 4032"/>
              <a:gd name="T7" fmla="*/ 2147483647 h 1356"/>
              <a:gd name="T8" fmla="*/ 0 w 4032"/>
              <a:gd name="T9" fmla="*/ 2147483647 h 1356"/>
              <a:gd name="T10" fmla="*/ 2147483647 w 4032"/>
              <a:gd name="T11" fmla="*/ 0 h 13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032" h="1356">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6" name="Freeform 42"/>
          <p:cNvSpPr/>
          <p:nvPr/>
        </p:nvSpPr>
        <p:spPr bwMode="gray">
          <a:xfrm>
            <a:off x="4400550" y="781050"/>
            <a:ext cx="4743450" cy="5048250"/>
          </a:xfrm>
          <a:custGeom>
            <a:avLst/>
            <a:gdLst>
              <a:gd name="T0" fmla="*/ 2147483647 w 2988"/>
              <a:gd name="T1" fmla="*/ 2147483647 h 3180"/>
              <a:gd name="T2" fmla="*/ 2147483647 w 2988"/>
              <a:gd name="T3" fmla="*/ 0 h 3180"/>
              <a:gd name="T4" fmla="*/ 2147483647 w 2988"/>
              <a:gd name="T5" fmla="*/ 2147483647 h 3180"/>
              <a:gd name="T6" fmla="*/ 2147483647 w 2988"/>
              <a:gd name="T7" fmla="*/ 2147483647 h 3180"/>
              <a:gd name="T8" fmla="*/ 2147483647 w 2988"/>
              <a:gd name="T9" fmla="*/ 2147483647 h 3180"/>
              <a:gd name="T10" fmla="*/ 0 w 2988"/>
              <a:gd name="T11" fmla="*/ 2147483647 h 3180"/>
              <a:gd name="T12" fmla="*/ 2147483647 w 2988"/>
              <a:gd name="T13" fmla="*/ 2147483647 h 31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88" h="318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7" name="Freeform 43"/>
          <p:cNvSpPr/>
          <p:nvPr/>
        </p:nvSpPr>
        <p:spPr bwMode="gray">
          <a:xfrm>
            <a:off x="4800600" y="0"/>
            <a:ext cx="3276600" cy="2409825"/>
          </a:xfrm>
          <a:custGeom>
            <a:avLst/>
            <a:gdLst>
              <a:gd name="T0" fmla="*/ 0 w 2064"/>
              <a:gd name="T1" fmla="*/ 0 h 1518"/>
              <a:gd name="T2" fmla="*/ 2147483647 w 2064"/>
              <a:gd name="T3" fmla="*/ 2147483647 h 1518"/>
              <a:gd name="T4" fmla="*/ 2147483647 w 2064"/>
              <a:gd name="T5" fmla="*/ 0 h 1518"/>
              <a:gd name="T6" fmla="*/ 0 w 2064"/>
              <a:gd name="T7" fmla="*/ 0 h 15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64" h="1518">
                <a:moveTo>
                  <a:pt x="0" y="0"/>
                </a:moveTo>
                <a:cubicBezTo>
                  <a:pt x="0" y="0"/>
                  <a:pt x="138" y="759"/>
                  <a:pt x="276" y="1518"/>
                </a:cubicBezTo>
                <a:cubicBezTo>
                  <a:pt x="1518" y="1194"/>
                  <a:pt x="2064" y="0"/>
                  <a:pt x="2064"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8" name="Freeform 79"/>
          <p:cNvSpPr/>
          <p:nvPr/>
        </p:nvSpPr>
        <p:spPr bwMode="gray">
          <a:xfrm>
            <a:off x="0" y="0"/>
            <a:ext cx="6583363" cy="7267575"/>
          </a:xfrm>
          <a:custGeom>
            <a:avLst/>
            <a:gdLst>
              <a:gd name="T0" fmla="*/ 0 w 4014"/>
              <a:gd name="T1" fmla="*/ 0 h 4455"/>
              <a:gd name="T2" fmla="*/ 2147483647 w 4014"/>
              <a:gd name="T3" fmla="*/ 0 h 4455"/>
              <a:gd name="T4" fmla="*/ 2147483647 w 4014"/>
              <a:gd name="T5" fmla="*/ 2147483647 h 4455"/>
              <a:gd name="T6" fmla="*/ 0 w 4014"/>
              <a:gd name="T7" fmla="*/ 2147483647 h 4455"/>
              <a:gd name="T8" fmla="*/ 0 w 4014"/>
              <a:gd name="T9" fmla="*/ 0 h 44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9" name="Freeform 45"/>
          <p:cNvSpPr/>
          <p:nvPr/>
        </p:nvSpPr>
        <p:spPr bwMode="gray">
          <a:xfrm>
            <a:off x="0" y="0"/>
            <a:ext cx="6372225" cy="7072313"/>
          </a:xfrm>
          <a:custGeom>
            <a:avLst/>
            <a:gdLst>
              <a:gd name="T0" fmla="*/ 0 w 4014"/>
              <a:gd name="T1" fmla="*/ 0 h 4455"/>
              <a:gd name="T2" fmla="*/ 3612 w 4014"/>
              <a:gd name="T3" fmla="*/ 0 h 4455"/>
              <a:gd name="T4" fmla="*/ 3222 w 4014"/>
              <a:gd name="T5" fmla="*/ 3042 h 4455"/>
              <a:gd name="T6" fmla="*/ 0 w 4014"/>
              <a:gd name="T7" fmla="*/ 3744 h 4455"/>
              <a:gd name="T8" fmla="*/ 0 w 4014"/>
              <a:gd name="T9" fmla="*/ 0 h 4455"/>
            </a:gdLst>
            <a:ahLst/>
            <a:cxnLst>
              <a:cxn ang="0">
                <a:pos x="T0" y="T1"/>
              </a:cxn>
              <a:cxn ang="0">
                <a:pos x="T2" y="T3"/>
              </a:cxn>
              <a:cxn ang="0">
                <a:pos x="T4" y="T5"/>
              </a:cxn>
              <a:cxn ang="0">
                <a:pos x="T6" y="T7"/>
              </a:cxn>
              <a:cxn ang="0">
                <a:pos x="T8" y="T9"/>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gradFill rotWithShape="1">
            <a:gsLst>
              <a:gs pos="0">
                <a:schemeClr val="bg1">
                  <a:gamma/>
                  <a:tint val="25490"/>
                  <a:invGamma/>
                </a:schemeClr>
              </a:gs>
              <a:gs pos="100000">
                <a:schemeClr val="bg1"/>
              </a:gs>
            </a:gsLst>
            <a:lin ang="2700000" scaled="1"/>
          </a:gradFill>
          <a:ln>
            <a:noFill/>
          </a:ln>
          <a:effectLst/>
        </p:spPr>
        <p:txBody>
          <a:bodyPr/>
          <a:lstStyle/>
          <a:p>
            <a:pPr fontAlgn="base">
              <a:spcBef>
                <a:spcPct val="0"/>
              </a:spcBef>
              <a:spcAft>
                <a:spcPct val="0"/>
              </a:spcAft>
              <a:defRPr/>
            </a:pPr>
            <a:endParaRPr lang="en-US">
              <a:solidFill>
                <a:srgbClr val="000000"/>
              </a:solidFill>
            </a:endParaRPr>
          </a:p>
        </p:txBody>
      </p:sp>
      <p:sp>
        <p:nvSpPr>
          <p:cNvPr id="10" name="Line 47"/>
          <p:cNvSpPr>
            <a:spLocks noChangeShapeType="1"/>
          </p:cNvSpPr>
          <p:nvPr/>
        </p:nvSpPr>
        <p:spPr bwMode="gray">
          <a:xfrm>
            <a:off x="250825" y="1588"/>
            <a:ext cx="0" cy="6015037"/>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1" name="Line 48"/>
          <p:cNvSpPr>
            <a:spLocks noChangeShapeType="1"/>
          </p:cNvSpPr>
          <p:nvPr/>
        </p:nvSpPr>
        <p:spPr bwMode="gray">
          <a:xfrm>
            <a:off x="1293813" y="1588"/>
            <a:ext cx="0" cy="62071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2" name="Line 49"/>
          <p:cNvSpPr>
            <a:spLocks noChangeShapeType="1"/>
          </p:cNvSpPr>
          <p:nvPr/>
        </p:nvSpPr>
        <p:spPr bwMode="gray">
          <a:xfrm>
            <a:off x="2338388" y="1588"/>
            <a:ext cx="0" cy="6183312"/>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3" name="Line 50"/>
          <p:cNvSpPr>
            <a:spLocks noChangeShapeType="1"/>
          </p:cNvSpPr>
          <p:nvPr/>
        </p:nvSpPr>
        <p:spPr bwMode="gray">
          <a:xfrm>
            <a:off x="3382963" y="1588"/>
            <a:ext cx="0" cy="597217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4" name="Line 51"/>
          <p:cNvSpPr>
            <a:spLocks noChangeShapeType="1"/>
          </p:cNvSpPr>
          <p:nvPr/>
        </p:nvSpPr>
        <p:spPr bwMode="gray">
          <a:xfrm>
            <a:off x="4427538" y="1588"/>
            <a:ext cx="0" cy="5449887"/>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5" name="Line 53"/>
          <p:cNvSpPr>
            <a:spLocks noChangeShapeType="1"/>
          </p:cNvSpPr>
          <p:nvPr/>
        </p:nvSpPr>
        <p:spPr bwMode="gray">
          <a:xfrm rot="5400000">
            <a:off x="2913063" y="-2654300"/>
            <a:ext cx="0" cy="58134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6" name="Line 54"/>
          <p:cNvSpPr>
            <a:spLocks noChangeShapeType="1"/>
          </p:cNvSpPr>
          <p:nvPr/>
        </p:nvSpPr>
        <p:spPr bwMode="gray">
          <a:xfrm rot="5400000">
            <a:off x="3006725" y="-1682750"/>
            <a:ext cx="0" cy="6000750"/>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7" name="Line 55"/>
          <p:cNvSpPr>
            <a:spLocks noChangeShapeType="1"/>
          </p:cNvSpPr>
          <p:nvPr/>
        </p:nvSpPr>
        <p:spPr bwMode="gray">
          <a:xfrm rot="5400000">
            <a:off x="3011488" y="-622300"/>
            <a:ext cx="0" cy="601027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8" name="Line 56"/>
          <p:cNvSpPr>
            <a:spLocks noChangeShapeType="1"/>
          </p:cNvSpPr>
          <p:nvPr/>
        </p:nvSpPr>
        <p:spPr bwMode="gray">
          <a:xfrm rot="5400000">
            <a:off x="2907507" y="548481"/>
            <a:ext cx="0" cy="5802313"/>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9" name="Line 57"/>
          <p:cNvSpPr>
            <a:spLocks noChangeShapeType="1"/>
          </p:cNvSpPr>
          <p:nvPr/>
        </p:nvSpPr>
        <p:spPr bwMode="gray">
          <a:xfrm rot="5400000">
            <a:off x="2666207" y="1854993"/>
            <a:ext cx="0" cy="5319713"/>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20" name="Line 58"/>
          <p:cNvSpPr>
            <a:spLocks noChangeShapeType="1"/>
          </p:cNvSpPr>
          <p:nvPr/>
        </p:nvSpPr>
        <p:spPr bwMode="gray">
          <a:xfrm rot="5400000">
            <a:off x="2115344" y="3472656"/>
            <a:ext cx="0" cy="4217988"/>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21" name="Rectangle 59"/>
          <p:cNvSpPr>
            <a:spLocks noChangeArrowheads="1"/>
          </p:cNvSpPr>
          <p:nvPr/>
        </p:nvSpPr>
        <p:spPr bwMode="gray">
          <a:xfrm>
            <a:off x="2362200" y="277813"/>
            <a:ext cx="1012825" cy="102552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2" name="Rectangle 60"/>
          <p:cNvSpPr>
            <a:spLocks noChangeArrowheads="1"/>
          </p:cNvSpPr>
          <p:nvPr/>
        </p:nvSpPr>
        <p:spPr bwMode="gray">
          <a:xfrm>
            <a:off x="285750" y="2427288"/>
            <a:ext cx="1012825"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3" name="Rectangle 61"/>
          <p:cNvSpPr>
            <a:spLocks noChangeArrowheads="1"/>
          </p:cNvSpPr>
          <p:nvPr/>
        </p:nvSpPr>
        <p:spPr bwMode="gray">
          <a:xfrm>
            <a:off x="0" y="271463"/>
            <a:ext cx="250825"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4" name="Rectangle 62"/>
          <p:cNvSpPr>
            <a:spLocks noChangeArrowheads="1"/>
          </p:cNvSpPr>
          <p:nvPr/>
        </p:nvSpPr>
        <p:spPr bwMode="gray">
          <a:xfrm>
            <a:off x="1331913" y="1588"/>
            <a:ext cx="1012825" cy="23495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5" name="Freeform 64"/>
          <p:cNvSpPr/>
          <p:nvPr/>
        </p:nvSpPr>
        <p:spPr bwMode="gray">
          <a:xfrm>
            <a:off x="2365375" y="4541838"/>
            <a:ext cx="1009650" cy="1033462"/>
          </a:xfrm>
          <a:custGeom>
            <a:avLst/>
            <a:gdLst>
              <a:gd name="T0" fmla="*/ 0 w 636"/>
              <a:gd name="T1" fmla="*/ 0 h 651"/>
              <a:gd name="T2" fmla="*/ 0 w 636"/>
              <a:gd name="T3" fmla="*/ 2147483647 h 651"/>
              <a:gd name="T4" fmla="*/ 2147483647 w 636"/>
              <a:gd name="T5" fmla="*/ 2147483647 h 651"/>
              <a:gd name="T6" fmla="*/ 2147483647 w 636"/>
              <a:gd name="T7" fmla="*/ 0 h 651"/>
              <a:gd name="T8" fmla="*/ 0 w 636"/>
              <a:gd name="T9" fmla="*/ 0 h 6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6" h="651">
                <a:moveTo>
                  <a:pt x="0" y="0"/>
                </a:moveTo>
                <a:lnTo>
                  <a:pt x="0" y="645"/>
                </a:lnTo>
                <a:lnTo>
                  <a:pt x="636" y="651"/>
                </a:lnTo>
                <a:lnTo>
                  <a:pt x="632" y="0"/>
                </a:lnTo>
                <a:lnTo>
                  <a:pt x="0" y="0"/>
                </a:lnTo>
                <a:close/>
              </a:path>
            </a:pathLst>
          </a:custGeom>
          <a:solidFill>
            <a:srgbClr val="FFFFFF">
              <a:alpha val="39999"/>
            </a:srgbClr>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26" name="Rectangle 31"/>
          <p:cNvSpPr>
            <a:spLocks noChangeArrowheads="1"/>
          </p:cNvSpPr>
          <p:nvPr/>
        </p:nvSpPr>
        <p:spPr bwMode="gray">
          <a:xfrm>
            <a:off x="285750" y="2435225"/>
            <a:ext cx="1012825" cy="1025525"/>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27" name="Text Box 38"/>
          <p:cNvSpPr txBox="1">
            <a:spLocks noChangeArrowheads="1"/>
          </p:cNvSpPr>
          <p:nvPr/>
        </p:nvSpPr>
        <p:spPr bwMode="gray">
          <a:xfrm>
            <a:off x="333375" y="4714875"/>
            <a:ext cx="1303338" cy="427038"/>
          </a:xfrm>
          <a:prstGeom prst="rect">
            <a:avLst/>
          </a:prstGeom>
          <a:noFill/>
          <a:ln>
            <a:noFill/>
          </a:ln>
          <a:effec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defRPr/>
            </a:pPr>
            <a:r>
              <a:rPr lang="en-US" sz="2200" smtClean="0">
                <a:solidFill>
                  <a:srgbClr val="000000"/>
                </a:solidFill>
                <a:latin typeface="Arial Black" panose="020B0A04020102020204" pitchFamily="34" charset="0"/>
              </a:rPr>
              <a:t>L/O/G/O</a:t>
            </a:r>
            <a:endParaRPr lang="en-US" sz="2200" smtClean="0">
              <a:solidFill>
                <a:srgbClr val="000000"/>
              </a:solidFill>
              <a:latin typeface="Arial Black" panose="020B0A04020102020204" pitchFamily="34" charset="0"/>
            </a:endParaRPr>
          </a:p>
        </p:txBody>
      </p:sp>
      <p:grpSp>
        <p:nvGrpSpPr>
          <p:cNvPr id="28" name="Group 71"/>
          <p:cNvGrpSpPr/>
          <p:nvPr/>
        </p:nvGrpSpPr>
        <p:grpSpPr bwMode="auto">
          <a:xfrm>
            <a:off x="8077200" y="0"/>
            <a:ext cx="1076325" cy="6858000"/>
            <a:chOff x="5088" y="0"/>
            <a:chExt cx="678" cy="4320"/>
          </a:xfrm>
        </p:grpSpPr>
        <p:sp>
          <p:nvSpPr>
            <p:cNvPr id="29" name="Freeform 66"/>
            <p:cNvSpPr/>
            <p:nvPr userDrawn="1"/>
          </p:nvSpPr>
          <p:spPr bwMode="gray">
            <a:xfrm>
              <a:off x="5088" y="0"/>
              <a:ext cx="672" cy="702"/>
            </a:xfrm>
            <a:custGeom>
              <a:avLst/>
              <a:gdLst>
                <a:gd name="T0" fmla="*/ 0 w 672"/>
                <a:gd name="T1" fmla="*/ 327 h 720"/>
                <a:gd name="T2" fmla="*/ 288 w 672"/>
                <a:gd name="T3" fmla="*/ 0 h 720"/>
                <a:gd name="T4" fmla="*/ 672 w 672"/>
                <a:gd name="T5" fmla="*/ 0 h 720"/>
                <a:gd name="T6" fmla="*/ 672 w 672"/>
                <a:gd name="T7" fmla="*/ 545 h 720"/>
                <a:gd name="T8" fmla="*/ 0 w 672"/>
                <a:gd name="T9" fmla="*/ 327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2" h="720">
                  <a:moveTo>
                    <a:pt x="0" y="432"/>
                  </a:moveTo>
                  <a:cubicBezTo>
                    <a:pt x="186" y="216"/>
                    <a:pt x="288" y="0"/>
                    <a:pt x="288" y="0"/>
                  </a:cubicBezTo>
                  <a:lnTo>
                    <a:pt x="672" y="0"/>
                  </a:lnTo>
                  <a:lnTo>
                    <a:pt x="672" y="720"/>
                  </a:lnTo>
                  <a:cubicBezTo>
                    <a:pt x="672" y="720"/>
                    <a:pt x="384" y="516"/>
                    <a:pt x="0" y="432"/>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30" name="Freeform 67"/>
            <p:cNvSpPr/>
            <p:nvPr userDrawn="1"/>
          </p:nvSpPr>
          <p:spPr bwMode="gray">
            <a:xfrm>
              <a:off x="5602" y="3496"/>
              <a:ext cx="164" cy="824"/>
            </a:xfrm>
            <a:custGeom>
              <a:avLst/>
              <a:gdLst>
                <a:gd name="T0" fmla="*/ 12 w 212"/>
                <a:gd name="T1" fmla="*/ 0 h 824"/>
                <a:gd name="T2" fmla="*/ 0 w 212"/>
                <a:gd name="T3" fmla="*/ 82 h 824"/>
                <a:gd name="T4" fmla="*/ 10 w 212"/>
                <a:gd name="T5" fmla="*/ 824 h 824"/>
                <a:gd name="T6" fmla="*/ 13 w 212"/>
                <a:gd name="T7" fmla="*/ 822 h 824"/>
                <a:gd name="T8" fmla="*/ 12 w 212"/>
                <a:gd name="T9" fmla="*/ 0 h 8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2" h="824">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grpSp>
      <p:sp>
        <p:nvSpPr>
          <p:cNvPr id="31" name="Rectangle 80"/>
          <p:cNvSpPr>
            <a:spLocks noChangeArrowheads="1"/>
          </p:cNvSpPr>
          <p:nvPr/>
        </p:nvSpPr>
        <p:spPr bwMode="gray">
          <a:xfrm>
            <a:off x="5495925" y="1333500"/>
            <a:ext cx="660400" cy="1025525"/>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32" name="Line 81"/>
          <p:cNvSpPr>
            <a:spLocks noChangeShapeType="1"/>
          </p:cNvSpPr>
          <p:nvPr/>
        </p:nvSpPr>
        <p:spPr bwMode="gray">
          <a:xfrm>
            <a:off x="5480050" y="1588"/>
            <a:ext cx="0" cy="4238625"/>
          </a:xfrm>
          <a:prstGeom prst="line">
            <a:avLst/>
          </a:prstGeom>
          <a:noFill/>
          <a:ln w="9525">
            <a:solidFill>
              <a:srgbClr val="FFFFFF"/>
            </a:solidFill>
            <a:round/>
          </a:ln>
          <a:effectLst>
            <a:outerShdw dist="17961" dir="2700000" algn="ctr" rotWithShape="0">
              <a:schemeClr val="accent2">
                <a:alpha val="50000"/>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33" name="Rectangle 82"/>
          <p:cNvSpPr>
            <a:spLocks noChangeArrowheads="1"/>
          </p:cNvSpPr>
          <p:nvPr/>
        </p:nvSpPr>
        <p:spPr bwMode="gray">
          <a:xfrm>
            <a:off x="4457700" y="3495675"/>
            <a:ext cx="1012825" cy="1025525"/>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pic>
        <p:nvPicPr>
          <p:cNvPr id="34" name="Picture 83" descr="water"/>
          <p:cNvPicPr>
            <a:picLocks noChangeAspect="1" noChangeArrowheads="1"/>
          </p:cNvPicPr>
          <p:nvPr/>
        </p:nvPicPr>
        <p:blipFill>
          <a:blip r:embed="rId2">
            <a:extLst>
              <a:ext uri="{28A0092B-C50C-407E-A947-70E740481C1C}">
                <a14:useLocalDpi xmlns:a14="http://schemas.microsoft.com/office/drawing/2010/main" val="0"/>
              </a:ext>
            </a:extLst>
          </a:blip>
          <a:srcRect l="22409" t="16374" b="27486"/>
          <a:stretch>
            <a:fillRect/>
          </a:stretch>
        </p:blipFill>
        <p:spPr bwMode="gray">
          <a:xfrm rot="393398">
            <a:off x="2667000" y="609600"/>
            <a:ext cx="266382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subTitle" idx="1"/>
          </p:nvPr>
        </p:nvSpPr>
        <p:spPr>
          <a:xfrm>
            <a:off x="333375" y="5084763"/>
            <a:ext cx="6400800" cy="457200"/>
          </a:xfrm>
        </p:spPr>
        <p:txBody>
          <a:bodyPr/>
          <a:lstStyle>
            <a:lvl1pPr marL="0" indent="0">
              <a:buFontTx/>
              <a:buNone/>
              <a:defRPr sz="1600">
                <a:latin typeface="Times New Roman" panose="02020603050405020304" pitchFamily="18" charset="0"/>
              </a:defRPr>
            </a:lvl1pPr>
          </a:lstStyle>
          <a:p>
            <a:pPr lvl="0"/>
            <a:r>
              <a:rPr lang="en-US" noProof="0" smtClean="0"/>
              <a:t>Click to edit Master subtitle style</a:t>
            </a:r>
            <a:endParaRPr lang="en-US" noProof="0" smtClean="0"/>
          </a:p>
        </p:txBody>
      </p:sp>
      <p:sp>
        <p:nvSpPr>
          <p:cNvPr id="3074" name="Rectangle 2"/>
          <p:cNvSpPr>
            <a:spLocks noGrp="1" noChangeArrowheads="1"/>
          </p:cNvSpPr>
          <p:nvPr>
            <p:ph type="ctrTitle"/>
          </p:nvPr>
        </p:nvSpPr>
        <p:spPr bwMode="gray">
          <a:xfrm>
            <a:off x="333375" y="1884363"/>
            <a:ext cx="8229600" cy="1470025"/>
          </a:xfrm>
          <a:effectLst/>
        </p:spPr>
        <p:txBody>
          <a:bodyPr/>
          <a:lstStyle>
            <a:lvl1pPr>
              <a:defRPr sz="4800"/>
            </a:lvl1pPr>
          </a:lstStyle>
          <a:p>
            <a:pPr lvl="0"/>
            <a:r>
              <a:rPr lang="en-US" noProof="0" smtClean="0"/>
              <a:t>Click to edit Master title style</a:t>
            </a:r>
            <a:endParaRPr lang="en-US" noProof="0" smtClean="0"/>
          </a:p>
        </p:txBody>
      </p:sp>
      <p:sp>
        <p:nvSpPr>
          <p:cNvPr id="35" name="Rectangle 4"/>
          <p:cNvSpPr>
            <a:spLocks noGrp="1" noChangeArrowheads="1"/>
          </p:cNvSpPr>
          <p:nvPr>
            <p:ph type="dt" sz="half" idx="10"/>
          </p:nvPr>
        </p:nvSpPr>
        <p:spPr>
          <a:xfrm>
            <a:off x="457200" y="6407150"/>
            <a:ext cx="2133600" cy="314325"/>
          </a:xfrm>
        </p:spPr>
        <p:txBody>
          <a:bodyPr/>
          <a:lstStyle>
            <a:lvl1pPr>
              <a:defRPr/>
            </a:lvl1pPr>
          </a:lstStyle>
          <a:p>
            <a:pPr>
              <a:defRPr/>
            </a:pPr>
            <a:endParaRPr lang="en-US">
              <a:solidFill>
                <a:srgbClr val="000000"/>
              </a:solidFill>
            </a:endParaRPr>
          </a:p>
        </p:txBody>
      </p:sp>
      <p:sp>
        <p:nvSpPr>
          <p:cNvPr id="36" name="Rectangle 5"/>
          <p:cNvSpPr>
            <a:spLocks noGrp="1" noChangeArrowheads="1"/>
          </p:cNvSpPr>
          <p:nvPr>
            <p:ph type="ftr" sz="quarter" idx="11"/>
          </p:nvPr>
        </p:nvSpPr>
        <p:spPr>
          <a:xfrm>
            <a:off x="3124200" y="6407150"/>
            <a:ext cx="2895600" cy="314325"/>
          </a:xfrm>
        </p:spPr>
        <p:txBody>
          <a:bodyPr/>
          <a:lstStyle>
            <a:lvl1pPr>
              <a:defRPr/>
            </a:lvl1pPr>
          </a:lstStyle>
          <a:p>
            <a:pPr>
              <a:defRPr/>
            </a:pPr>
            <a:endParaRPr lang="en-US">
              <a:solidFill>
                <a:srgbClr val="000000"/>
              </a:solidFill>
            </a:endParaRPr>
          </a:p>
        </p:txBody>
      </p:sp>
      <p:sp>
        <p:nvSpPr>
          <p:cNvPr id="37" name="Rectangle 6"/>
          <p:cNvSpPr>
            <a:spLocks noGrp="1" noChangeArrowheads="1"/>
          </p:cNvSpPr>
          <p:nvPr>
            <p:ph type="sldNum" sz="quarter" idx="12"/>
          </p:nvPr>
        </p:nvSpPr>
        <p:spPr>
          <a:xfrm>
            <a:off x="6553200" y="6407150"/>
            <a:ext cx="2133600" cy="314325"/>
          </a:xfrm>
        </p:spPr>
        <p:txBody>
          <a:bodyPr/>
          <a:lstStyle>
            <a:lvl1pPr>
              <a:defRPr/>
            </a:lvl1pPr>
          </a:lstStyle>
          <a:p>
            <a:pPr>
              <a:defRPr/>
            </a:pPr>
            <a:fld id="{C4D8AD01-CE27-4A67-B1FB-9EB424FCEDC3}" type="slidenum">
              <a:rPr lang="en-US">
                <a:solidFill>
                  <a:srgbClr val="000000"/>
                </a:solidFill>
              </a:rPr>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C9000C7-62FA-4C05-A7DC-AB3D541E5BE4}" type="slidenum">
              <a:rPr lang="en-US">
                <a:solidFill>
                  <a:srgbClr val="000000"/>
                </a:solidFill>
              </a:rPr>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8FA2BD8-060B-4CDF-A953-9BB864F98A8A}" type="slidenum">
              <a:rPr lang="en-US">
                <a:solidFill>
                  <a:srgbClr val="000000"/>
                </a:solidFill>
              </a:rPr>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26F8B08-4C2A-4BF1-A1D7-DBB44F7B99F4}" type="slidenum">
              <a:rPr lang="en-US">
                <a:solidFill>
                  <a:srgbClr val="000000"/>
                </a:solidFill>
              </a:rPr>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4.png"/><Relationship Id="rId17" Type="http://schemas.openxmlformats.org/officeDocument/2006/relationships/image" Target="../media/image1.png"/><Relationship Id="rId16" Type="http://schemas.microsoft.com/office/2007/relationships/hdphoto" Target="../media/image3.wdp"/><Relationship Id="rId15" Type="http://schemas.openxmlformats.org/officeDocument/2006/relationships/image" Target="../media/image2.jpe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7" Type="http://schemas.openxmlformats.org/officeDocument/2006/relationships/theme" Target="../theme/theme2.xml"/><Relationship Id="rId16" Type="http://schemas.openxmlformats.org/officeDocument/2006/relationships/image" Target="../media/image4.png"/><Relationship Id="rId15" Type="http://schemas.openxmlformats.org/officeDocument/2006/relationships/image" Target="../media/image1.png"/><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4" Type="http://schemas.openxmlformats.org/officeDocument/2006/relationships/theme" Target="../theme/theme3.xml"/><Relationship Id="rId13" Type="http://schemas.microsoft.com/office/2007/relationships/hdphoto" Target="../media/image3.wdp"/><Relationship Id="rId12" Type="http://schemas.openxmlformats.org/officeDocument/2006/relationships/image" Target="../media/image2.jpeg"/><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7" Type="http://schemas.openxmlformats.org/officeDocument/2006/relationships/theme" Target="../theme/theme4.xml"/><Relationship Id="rId16" Type="http://schemas.openxmlformats.org/officeDocument/2006/relationships/image" Target="../media/image4.png"/><Relationship Id="rId15" Type="http://schemas.openxmlformats.org/officeDocument/2006/relationships/image" Target="../media/image1.png"/><Relationship Id="rId14" Type="http://schemas.openxmlformats.org/officeDocument/2006/relationships/slideLayout" Target="../slideLayouts/slideLayout53.xml"/><Relationship Id="rId13" Type="http://schemas.openxmlformats.org/officeDocument/2006/relationships/slideLayout" Target="../slideLayouts/slideLayout52.xml"/><Relationship Id="rId12" Type="http://schemas.openxmlformats.org/officeDocument/2006/relationships/slideLayout" Target="../slideLayouts/slideLayout51.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62.xml"/><Relationship Id="rId8" Type="http://schemas.openxmlformats.org/officeDocument/2006/relationships/slideLayout" Target="../slideLayouts/slideLayout61.xml"/><Relationship Id="rId7" Type="http://schemas.openxmlformats.org/officeDocument/2006/relationships/slideLayout" Target="../slideLayouts/slideLayout60.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3" Type="http://schemas.openxmlformats.org/officeDocument/2006/relationships/slideLayout" Target="../slideLayouts/slideLayout56.xml"/><Relationship Id="rId2" Type="http://schemas.openxmlformats.org/officeDocument/2006/relationships/slideLayout" Target="../slideLayouts/slideLayout55.xml"/><Relationship Id="rId17" Type="http://schemas.openxmlformats.org/officeDocument/2006/relationships/theme" Target="../theme/theme5.xml"/><Relationship Id="rId16" Type="http://schemas.openxmlformats.org/officeDocument/2006/relationships/image" Target="../media/image4.png"/><Relationship Id="rId15" Type="http://schemas.openxmlformats.org/officeDocument/2006/relationships/image" Target="../media/image1.png"/><Relationship Id="rId14" Type="http://schemas.openxmlformats.org/officeDocument/2006/relationships/slideLayout" Target="../slideLayouts/slideLayout67.xml"/><Relationship Id="rId13" Type="http://schemas.openxmlformats.org/officeDocument/2006/relationships/slideLayout" Target="../slideLayouts/slideLayout66.xml"/><Relationship Id="rId12" Type="http://schemas.openxmlformats.org/officeDocument/2006/relationships/slideLayout" Target="../slideLayouts/slideLayout65.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1"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7" Type="http://schemas.openxmlformats.org/officeDocument/2006/relationships/theme" Target="../theme/theme6.xml"/><Relationship Id="rId16" Type="http://schemas.openxmlformats.org/officeDocument/2006/relationships/image" Target="../media/image4.png"/><Relationship Id="rId15" Type="http://schemas.openxmlformats.org/officeDocument/2006/relationships/image" Target="../media/image1.png"/><Relationship Id="rId14" Type="http://schemas.openxmlformats.org/officeDocument/2006/relationships/slideLayout" Target="../slideLayouts/slideLayout81.xml"/><Relationship Id="rId13" Type="http://schemas.openxmlformats.org/officeDocument/2006/relationships/slideLayout" Target="../slideLayouts/slideLayout80.xml"/><Relationship Id="rId12" Type="http://schemas.openxmlformats.org/officeDocument/2006/relationships/slideLayout" Target="../slideLayouts/slideLayout79.xml"/><Relationship Id="rId11" Type="http://schemas.openxmlformats.org/officeDocument/2006/relationships/slideLayout" Target="../slideLayouts/slideLayout78.xml"/><Relationship Id="rId10" Type="http://schemas.openxmlformats.org/officeDocument/2006/relationships/slideLayout" Target="../slideLayouts/slideLayout77.xml"/><Relationship Id="rId1"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90.xml"/><Relationship Id="rId8" Type="http://schemas.openxmlformats.org/officeDocument/2006/relationships/slideLayout" Target="../slideLayouts/slideLayout89.xml"/><Relationship Id="rId7" Type="http://schemas.openxmlformats.org/officeDocument/2006/relationships/slideLayout" Target="../slideLayouts/slideLayout88.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 Id="rId3" Type="http://schemas.openxmlformats.org/officeDocument/2006/relationships/slideLayout" Target="../slideLayouts/slideLayout84.xml"/><Relationship Id="rId2" Type="http://schemas.openxmlformats.org/officeDocument/2006/relationships/slideLayout" Target="../slideLayouts/slideLayout83.xml"/><Relationship Id="rId17" Type="http://schemas.openxmlformats.org/officeDocument/2006/relationships/theme" Target="../theme/theme7.xml"/><Relationship Id="rId16" Type="http://schemas.openxmlformats.org/officeDocument/2006/relationships/image" Target="../media/image4.png"/><Relationship Id="rId15" Type="http://schemas.openxmlformats.org/officeDocument/2006/relationships/image" Target="../media/image1.png"/><Relationship Id="rId14" Type="http://schemas.openxmlformats.org/officeDocument/2006/relationships/slideLayout" Target="../slideLayouts/slideLayout95.xml"/><Relationship Id="rId13" Type="http://schemas.openxmlformats.org/officeDocument/2006/relationships/slideLayout" Target="../slideLayouts/slideLayout94.xml"/><Relationship Id="rId12" Type="http://schemas.openxmlformats.org/officeDocument/2006/relationships/slideLayout" Target="../slideLayouts/slideLayout93.xml"/><Relationship Id="rId11" Type="http://schemas.openxmlformats.org/officeDocument/2006/relationships/slideLayout" Target="../slideLayouts/slideLayout92.xml"/><Relationship Id="rId10" Type="http://schemas.openxmlformats.org/officeDocument/2006/relationships/slideLayout" Target="../slideLayouts/slideLayout91.xml"/><Relationship Id="rId1"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104.xml"/><Relationship Id="rId8" Type="http://schemas.openxmlformats.org/officeDocument/2006/relationships/slideLayout" Target="../slideLayouts/slideLayout103.xml"/><Relationship Id="rId7" Type="http://schemas.openxmlformats.org/officeDocument/2006/relationships/slideLayout" Target="../slideLayouts/slideLayout102.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4" Type="http://schemas.openxmlformats.org/officeDocument/2006/relationships/slideLayout" Target="../slideLayouts/slideLayout99.xml"/><Relationship Id="rId3" Type="http://schemas.openxmlformats.org/officeDocument/2006/relationships/slideLayout" Target="../slideLayouts/slideLayout98.xml"/><Relationship Id="rId2" Type="http://schemas.openxmlformats.org/officeDocument/2006/relationships/slideLayout" Target="../slideLayouts/slideLayout97.xml"/><Relationship Id="rId17" Type="http://schemas.openxmlformats.org/officeDocument/2006/relationships/theme" Target="../theme/theme8.xml"/><Relationship Id="rId16" Type="http://schemas.openxmlformats.org/officeDocument/2006/relationships/image" Target="../media/image4.png"/><Relationship Id="rId15" Type="http://schemas.openxmlformats.org/officeDocument/2006/relationships/image" Target="../media/image1.png"/><Relationship Id="rId14" Type="http://schemas.openxmlformats.org/officeDocument/2006/relationships/slideLayout" Target="../slideLayouts/slideLayout109.xml"/><Relationship Id="rId13" Type="http://schemas.openxmlformats.org/officeDocument/2006/relationships/slideLayout" Target="../slideLayouts/slideLayout108.xml"/><Relationship Id="rId12" Type="http://schemas.openxmlformats.org/officeDocument/2006/relationships/slideLayout" Target="../slideLayouts/slideLayout107.xml"/><Relationship Id="rId11" Type="http://schemas.openxmlformats.org/officeDocument/2006/relationships/slideLayout" Target="../slideLayouts/slideLayout106.xml"/><Relationship Id="rId10" Type="http://schemas.openxmlformats.org/officeDocument/2006/relationships/slideLayout" Target="../slideLayouts/slideLayout105.xml"/><Relationship Id="rId1"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44000"/>
            <a:duotone>
              <a:schemeClr val="accent6">
                <a:shade val="45000"/>
                <a:satMod val="135000"/>
              </a:schemeClr>
              <a:prstClr val="white"/>
            </a:duotone>
            <a:extLst>
              <a:ext uri="{BEBA8EAE-BF5A-486C-A8C5-ECC9F3942E4B}">
                <a14:imgProps xmlns:a14="http://schemas.microsoft.com/office/drawing/2010/main">
                  <a14:imgLayer r:embed="rId16">
                    <a14:imgEffect>
                      <a14:colorTemperature colorTemp="5300"/>
                    </a14:imgEffect>
                    <a14:imgEffect>
                      <a14:saturation sat="66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1031" name="Freeform 7"/>
          <p:cNvSpPr/>
          <p:nvPr/>
        </p:nvSpPr>
        <p:spPr bwMode="gray">
          <a:xfrm>
            <a:off x="-9525" y="-9525"/>
            <a:ext cx="9156700" cy="6872288"/>
          </a:xfrm>
          <a:custGeom>
            <a:avLst/>
            <a:gdLst>
              <a:gd name="T0" fmla="*/ 5766 w 5768"/>
              <a:gd name="T1" fmla="*/ 605 h 4329"/>
              <a:gd name="T2" fmla="*/ 5768 w 5768"/>
              <a:gd name="T3" fmla="*/ 4325 h 4329"/>
              <a:gd name="T4" fmla="*/ 1082 w 5768"/>
              <a:gd name="T5" fmla="*/ 4329 h 4329"/>
              <a:gd name="T6" fmla="*/ 13 w 5768"/>
              <a:gd name="T7" fmla="*/ 3351 h 4329"/>
              <a:gd name="T8" fmla="*/ 0 w 5768"/>
              <a:gd name="T9" fmla="*/ 0 h 4329"/>
              <a:gd name="T10" fmla="*/ 2428 w 5768"/>
              <a:gd name="T11" fmla="*/ 7 h 4329"/>
              <a:gd name="T12" fmla="*/ 5766 w 5768"/>
              <a:gd name="T13" fmla="*/ 605 h 4329"/>
            </a:gdLst>
            <a:ahLst/>
            <a:cxnLst>
              <a:cxn ang="0">
                <a:pos x="T0" y="T1"/>
              </a:cxn>
              <a:cxn ang="0">
                <a:pos x="T2" y="T3"/>
              </a:cxn>
              <a:cxn ang="0">
                <a:pos x="T4" y="T5"/>
              </a:cxn>
              <a:cxn ang="0">
                <a:pos x="T6" y="T7"/>
              </a:cxn>
              <a:cxn ang="0">
                <a:pos x="T8" y="T9"/>
              </a:cxn>
              <a:cxn ang="0">
                <a:pos x="T10" y="T11"/>
              </a:cxn>
              <a:cxn ang="0">
                <a:pos x="T12" y="T13"/>
              </a:cxn>
            </a:cxnLst>
            <a:rect l="0" t="0" r="r" b="b"/>
            <a:pathLst>
              <a:path w="5768" h="4329">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rotWithShape="1">
            <a:gsLst>
              <a:gs pos="0">
                <a:schemeClr val="bg1">
                  <a:gamma/>
                  <a:tint val="3137"/>
                  <a:invGamma/>
                </a:schemeClr>
              </a:gs>
              <a:gs pos="100000">
                <a:schemeClr val="bg1">
                  <a:alpha val="70000"/>
                </a:schemeClr>
              </a:gs>
            </a:gsLst>
            <a:lin ang="2700000" scaled="1"/>
          </a:gradFill>
          <a:ln>
            <a:noFill/>
          </a:ln>
          <a:effectLst/>
        </p:spPr>
        <p:txBody>
          <a:bodyPr/>
          <a:lstStyle/>
          <a:p>
            <a:pPr fontAlgn="base">
              <a:spcBef>
                <a:spcPct val="0"/>
              </a:spcBef>
              <a:spcAft>
                <a:spcPct val="0"/>
              </a:spcAft>
              <a:defRPr/>
            </a:pPr>
            <a:endParaRPr lang="en-US">
              <a:solidFill>
                <a:srgbClr val="000000"/>
              </a:solidFill>
              <a:cs typeface="Arial" panose="020B0604020202020204" pitchFamily="34" charset="0"/>
            </a:endParaRPr>
          </a:p>
        </p:txBody>
      </p:sp>
      <p:sp>
        <p:nvSpPr>
          <p:cNvPr id="1027" name="Freeform 9"/>
          <p:cNvSpPr/>
          <p:nvPr/>
        </p:nvSpPr>
        <p:spPr bwMode="gray">
          <a:xfrm>
            <a:off x="-4763" y="5500688"/>
            <a:ext cx="1441451" cy="1358900"/>
          </a:xfrm>
          <a:custGeom>
            <a:avLst/>
            <a:gdLst>
              <a:gd name="T0" fmla="*/ 0 w 1089"/>
              <a:gd name="T1" fmla="*/ 0 h 1100"/>
              <a:gd name="T2" fmla="*/ 0 w 1089"/>
              <a:gd name="T3" fmla="*/ 2147483646 h 1100"/>
              <a:gd name="T4" fmla="*/ 2147483646 w 1089"/>
              <a:gd name="T5" fmla="*/ 2147483646 h 1100"/>
              <a:gd name="T6" fmla="*/ 0 w 1089"/>
              <a:gd name="T7" fmla="*/ 0 h 1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028" name="Line 13"/>
          <p:cNvSpPr>
            <a:spLocks noChangeShapeType="1"/>
          </p:cNvSpPr>
          <p:nvPr/>
        </p:nvSpPr>
        <p:spPr bwMode="gray">
          <a:xfrm>
            <a:off x="527050" y="0"/>
            <a:ext cx="0" cy="5910263"/>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029" name="Line 14"/>
          <p:cNvSpPr>
            <a:spLocks noChangeShapeType="1"/>
          </p:cNvSpPr>
          <p:nvPr/>
        </p:nvSpPr>
        <p:spPr bwMode="gray">
          <a:xfrm>
            <a:off x="1677988" y="0"/>
            <a:ext cx="0" cy="68326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030" name="Line 15"/>
          <p:cNvSpPr>
            <a:spLocks noChangeShapeType="1"/>
          </p:cNvSpPr>
          <p:nvPr/>
        </p:nvSpPr>
        <p:spPr bwMode="gray">
          <a:xfrm>
            <a:off x="2830513" y="0"/>
            <a:ext cx="0" cy="686117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2" name="Line 16"/>
          <p:cNvSpPr>
            <a:spLocks noChangeShapeType="1"/>
          </p:cNvSpPr>
          <p:nvPr/>
        </p:nvSpPr>
        <p:spPr bwMode="gray">
          <a:xfrm>
            <a:off x="3983038" y="0"/>
            <a:ext cx="0" cy="6875463"/>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032" name="Line 17"/>
          <p:cNvSpPr>
            <a:spLocks noChangeShapeType="1"/>
          </p:cNvSpPr>
          <p:nvPr/>
        </p:nvSpPr>
        <p:spPr bwMode="gray">
          <a:xfrm>
            <a:off x="5133975" y="388938"/>
            <a:ext cx="0" cy="6486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033" name="Line 18"/>
          <p:cNvSpPr>
            <a:spLocks noChangeShapeType="1"/>
          </p:cNvSpPr>
          <p:nvPr/>
        </p:nvSpPr>
        <p:spPr bwMode="gray">
          <a:xfrm>
            <a:off x="6286500" y="619125"/>
            <a:ext cx="0" cy="6256338"/>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034" name="Line 19"/>
          <p:cNvSpPr>
            <a:spLocks noChangeShapeType="1"/>
          </p:cNvSpPr>
          <p:nvPr/>
        </p:nvSpPr>
        <p:spPr bwMode="gray">
          <a:xfrm>
            <a:off x="7439025" y="773113"/>
            <a:ext cx="0" cy="610235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035" name="Line 20"/>
          <p:cNvSpPr>
            <a:spLocks noChangeShapeType="1"/>
          </p:cNvSpPr>
          <p:nvPr/>
        </p:nvSpPr>
        <p:spPr bwMode="gray">
          <a:xfrm>
            <a:off x="8591550" y="900113"/>
            <a:ext cx="0" cy="597535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036" name="Line 22"/>
          <p:cNvSpPr>
            <a:spLocks noChangeShapeType="1"/>
          </p:cNvSpPr>
          <p:nvPr/>
        </p:nvSpPr>
        <p:spPr bwMode="gray">
          <a:xfrm rot="5400000">
            <a:off x="2595563" y="-2176463"/>
            <a:ext cx="0" cy="51911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037" name="Line 23"/>
          <p:cNvSpPr>
            <a:spLocks noChangeShapeType="1"/>
          </p:cNvSpPr>
          <p:nvPr/>
        </p:nvSpPr>
        <p:spPr bwMode="gray">
          <a:xfrm rot="5400000">
            <a:off x="4578350" y="-3036887"/>
            <a:ext cx="0" cy="91567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038" name="Line 24"/>
          <p:cNvSpPr>
            <a:spLocks noChangeShapeType="1"/>
          </p:cNvSpPr>
          <p:nvPr/>
        </p:nvSpPr>
        <p:spPr bwMode="gray">
          <a:xfrm rot="5400000">
            <a:off x="4578350" y="-1912937"/>
            <a:ext cx="0" cy="91567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039" name="Line 25"/>
          <p:cNvSpPr>
            <a:spLocks noChangeShapeType="1"/>
          </p:cNvSpPr>
          <p:nvPr/>
        </p:nvSpPr>
        <p:spPr bwMode="gray">
          <a:xfrm rot="5400000">
            <a:off x="4579938" y="-788988"/>
            <a:ext cx="0" cy="9153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040" name="Line 26"/>
          <p:cNvSpPr>
            <a:spLocks noChangeShapeType="1"/>
          </p:cNvSpPr>
          <p:nvPr/>
        </p:nvSpPr>
        <p:spPr bwMode="gray">
          <a:xfrm rot="5400000">
            <a:off x="4579938" y="334962"/>
            <a:ext cx="0" cy="9153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041" name="Line 27"/>
          <p:cNvSpPr>
            <a:spLocks noChangeShapeType="1"/>
          </p:cNvSpPr>
          <p:nvPr/>
        </p:nvSpPr>
        <p:spPr bwMode="gray">
          <a:xfrm rot="5400000">
            <a:off x="4905376" y="1824037"/>
            <a:ext cx="0" cy="842327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042" name="Rectangle 28"/>
          <p:cNvSpPr>
            <a:spLocks noChangeArrowheads="1"/>
          </p:cNvSpPr>
          <p:nvPr/>
        </p:nvSpPr>
        <p:spPr bwMode="gray">
          <a:xfrm>
            <a:off x="4005263" y="2692400"/>
            <a:ext cx="1128712" cy="1079500"/>
          </a:xfrm>
          <a:prstGeom prst="rect">
            <a:avLst/>
          </a:prstGeom>
          <a:solidFill>
            <a:srgbClr val="FFFFFF">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cs typeface="Arial" panose="020B0604020202020204" pitchFamily="34" charset="0"/>
            </a:endParaRPr>
          </a:p>
        </p:txBody>
      </p:sp>
      <p:sp>
        <p:nvSpPr>
          <p:cNvPr id="1043" name="Rectangle 29"/>
          <p:cNvSpPr>
            <a:spLocks noChangeArrowheads="1"/>
          </p:cNvSpPr>
          <p:nvPr/>
        </p:nvSpPr>
        <p:spPr bwMode="gray">
          <a:xfrm>
            <a:off x="7459663" y="4937125"/>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cs typeface="Arial" panose="020B0604020202020204" pitchFamily="34" charset="0"/>
            </a:endParaRPr>
          </a:p>
        </p:txBody>
      </p:sp>
      <p:sp>
        <p:nvSpPr>
          <p:cNvPr id="1044" name="Rectangle 30"/>
          <p:cNvSpPr>
            <a:spLocks noChangeArrowheads="1"/>
          </p:cNvSpPr>
          <p:nvPr/>
        </p:nvSpPr>
        <p:spPr bwMode="gray">
          <a:xfrm>
            <a:off x="549275" y="3808413"/>
            <a:ext cx="1128713" cy="1079500"/>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cs typeface="Arial" panose="020B0604020202020204" pitchFamily="34" charset="0"/>
            </a:endParaRPr>
          </a:p>
        </p:txBody>
      </p:sp>
      <p:sp>
        <p:nvSpPr>
          <p:cNvPr id="1045" name="Rectangle 31"/>
          <p:cNvSpPr>
            <a:spLocks noChangeArrowheads="1"/>
          </p:cNvSpPr>
          <p:nvPr/>
        </p:nvSpPr>
        <p:spPr bwMode="gray">
          <a:xfrm>
            <a:off x="6307138" y="6064250"/>
            <a:ext cx="1128712" cy="796925"/>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cs typeface="Arial" panose="020B0604020202020204" pitchFamily="34" charset="0"/>
            </a:endParaRPr>
          </a:p>
        </p:txBody>
      </p:sp>
      <p:sp>
        <p:nvSpPr>
          <p:cNvPr id="1046" name="Rectangle 32"/>
          <p:cNvSpPr>
            <a:spLocks noChangeArrowheads="1"/>
          </p:cNvSpPr>
          <p:nvPr/>
        </p:nvSpPr>
        <p:spPr bwMode="gray">
          <a:xfrm>
            <a:off x="2846388" y="0"/>
            <a:ext cx="1128712" cy="404813"/>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cs typeface="Arial" panose="020B0604020202020204" pitchFamily="34" charset="0"/>
            </a:endParaRPr>
          </a:p>
        </p:txBody>
      </p:sp>
      <p:sp>
        <p:nvSpPr>
          <p:cNvPr id="1047" name="Rectangle 33"/>
          <p:cNvSpPr>
            <a:spLocks noChangeArrowheads="1"/>
          </p:cNvSpPr>
          <p:nvPr/>
        </p:nvSpPr>
        <p:spPr bwMode="gray">
          <a:xfrm>
            <a:off x="2852738" y="4938713"/>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cs typeface="Arial" panose="020B0604020202020204" pitchFamily="34" charset="0"/>
            </a:endParaRPr>
          </a:p>
        </p:txBody>
      </p:sp>
      <p:sp>
        <p:nvSpPr>
          <p:cNvPr id="1048" name="Rectangle 34"/>
          <p:cNvSpPr>
            <a:spLocks noChangeArrowheads="1"/>
          </p:cNvSpPr>
          <p:nvPr/>
        </p:nvSpPr>
        <p:spPr bwMode="gray">
          <a:xfrm>
            <a:off x="6300788" y="1566863"/>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cs typeface="Arial" panose="020B0604020202020204" pitchFamily="34" charset="0"/>
            </a:endParaRPr>
          </a:p>
        </p:txBody>
      </p:sp>
      <p:sp>
        <p:nvSpPr>
          <p:cNvPr id="1049" name="Rectangle 3"/>
          <p:cNvSpPr>
            <a:spLocks noGrp="1" noChangeArrowheads="1"/>
          </p:cNvSpPr>
          <p:nvPr>
            <p:ph type="body" idx="1"/>
          </p:nvPr>
        </p:nvSpPr>
        <p:spPr bwMode="gray">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2"/>
          </p:nvPr>
        </p:nvSpPr>
        <p:spPr bwMode="gray">
          <a:xfrm>
            <a:off x="457200" y="6245225"/>
            <a:ext cx="2133600" cy="476250"/>
          </a:xfrm>
          <a:prstGeom prst="rect">
            <a:avLst/>
          </a:prstGeom>
          <a:noFill/>
          <a:ln>
            <a:noFill/>
          </a:ln>
          <a:effectLst/>
        </p:spPr>
        <p:txBody>
          <a:bodyPr vert="horz" wrap="square" lIns="91440" tIns="45720" rIns="91440" bIns="45720" numCol="1" anchor="t" anchorCtr="0" compatLnSpc="1"/>
          <a:lstStyle>
            <a:lvl1pPr eaLnBrk="1" hangingPunct="1">
              <a:defRPr sz="1400">
                <a:latin typeface="Arial" panose="020B0604020202020204" pitchFamily="34" charset="0"/>
                <a:cs typeface="+mn-cs"/>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3"/>
          </p:nvPr>
        </p:nvSpPr>
        <p:spPr bwMode="gray">
          <a:xfrm>
            <a:off x="3124200" y="6245225"/>
            <a:ext cx="2895600" cy="476250"/>
          </a:xfrm>
          <a:prstGeom prst="rect">
            <a:avLst/>
          </a:prstGeom>
          <a:noFill/>
          <a:ln>
            <a:noFill/>
          </a:ln>
          <a:effectLst/>
        </p:spPr>
        <p:txBody>
          <a:bodyPr vert="horz" wrap="square" lIns="91440" tIns="45720" rIns="91440" bIns="45720" numCol="1" anchor="t" anchorCtr="0" compatLnSpc="1"/>
          <a:lstStyle>
            <a:lvl1pPr algn="ctr" eaLnBrk="1" hangingPunct="1">
              <a:defRPr sz="1400">
                <a:latin typeface="Arial" panose="020B0604020202020204" pitchFamily="34" charset="0"/>
                <a:cs typeface="+mn-cs"/>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4"/>
          </p:nvPr>
        </p:nvSpPr>
        <p:spPr bwMode="gray">
          <a:xfrm>
            <a:off x="6553200" y="6245225"/>
            <a:ext cx="2133600" cy="476250"/>
          </a:xfrm>
          <a:prstGeom prst="rect">
            <a:avLst/>
          </a:prstGeom>
          <a:noFill/>
          <a:ln>
            <a:noFill/>
          </a:ln>
          <a:effectLst/>
        </p:spPr>
        <p:txBody>
          <a:bodyPr vert="horz" wrap="square" lIns="91440" tIns="45720" rIns="91440" bIns="45720" numCol="1" anchor="t" anchorCtr="0" compatLnSpc="1"/>
          <a:lstStyle>
            <a:lvl1pPr algn="r" eaLnBrk="1" hangingPunct="1">
              <a:defRPr sz="1400"/>
            </a:lvl1pPr>
          </a:lstStyle>
          <a:p>
            <a:pPr fontAlgn="base">
              <a:spcBef>
                <a:spcPct val="0"/>
              </a:spcBef>
              <a:spcAft>
                <a:spcPct val="0"/>
              </a:spcAft>
            </a:pPr>
            <a:fld id="{F9F75706-D846-4818-AD06-EA21FC9C2B18}" type="slidenum">
              <a:rPr lang="en-US" smtClean="0">
                <a:solidFill>
                  <a:srgbClr val="000000"/>
                </a:solidFill>
                <a:cs typeface="Arial" panose="020B0604020202020204" pitchFamily="34" charset="0"/>
              </a:rPr>
            </a:fld>
            <a:endParaRPr lang="en-US">
              <a:solidFill>
                <a:srgbClr val="000000"/>
              </a:solidFill>
              <a:cs typeface="Arial" panose="020B0604020202020204" pitchFamily="34" charset="0"/>
            </a:endParaRPr>
          </a:p>
        </p:txBody>
      </p:sp>
      <p:sp>
        <p:nvSpPr>
          <p:cNvPr id="1053" name="Freeform 36"/>
          <p:cNvSpPr/>
          <p:nvPr/>
        </p:nvSpPr>
        <p:spPr bwMode="gray">
          <a:xfrm>
            <a:off x="4041775" y="0"/>
            <a:ext cx="5105400" cy="739775"/>
          </a:xfrm>
          <a:custGeom>
            <a:avLst/>
            <a:gdLst>
              <a:gd name="T0" fmla="*/ 2147483646 w 3130"/>
              <a:gd name="T1" fmla="*/ 2147483646 h 453"/>
              <a:gd name="T2" fmla="*/ 2147483646 w 3130"/>
              <a:gd name="T3" fmla="*/ 0 h 453"/>
              <a:gd name="T4" fmla="*/ 0 w 3130"/>
              <a:gd name="T5" fmla="*/ 0 h 453"/>
              <a:gd name="T6" fmla="*/ 2147483646 w 3130"/>
              <a:gd name="T7" fmla="*/ 2147483646 h 4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30" h="453">
                <a:moveTo>
                  <a:pt x="3130" y="453"/>
                </a:moveTo>
                <a:cubicBezTo>
                  <a:pt x="3130" y="226"/>
                  <a:pt x="3130" y="0"/>
                  <a:pt x="3130" y="0"/>
                </a:cubicBezTo>
                <a:lnTo>
                  <a:pt x="0" y="0"/>
                </a:lnTo>
                <a:cubicBezTo>
                  <a:pt x="0" y="0"/>
                  <a:pt x="1298" y="389"/>
                  <a:pt x="3130" y="453"/>
                </a:cubicBezTo>
                <a:close/>
              </a:path>
            </a:pathLst>
          </a:cu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a:lstStyle/>
          <a:p>
            <a:pPr eaLnBrk="0" fontAlgn="base" hangingPunct="0">
              <a:spcBef>
                <a:spcPct val="0"/>
              </a:spcBef>
              <a:spcAft>
                <a:spcPct val="0"/>
              </a:spcAft>
            </a:pPr>
            <a:endParaRPr lang="en-US">
              <a:solidFill>
                <a:srgbClr val="000000"/>
              </a:solidFill>
              <a:cs typeface="Arial" panose="020B0604020202020204" pitchFamily="34" charset="0"/>
            </a:endParaRPr>
          </a:p>
        </p:txBody>
      </p:sp>
      <p:sp>
        <p:nvSpPr>
          <p:cNvPr id="1054" name="Rectangle 2"/>
          <p:cNvSpPr>
            <a:spLocks noGrp="1" noChangeArrowheads="1"/>
          </p:cNvSpPr>
          <p:nvPr>
            <p:ph type="title"/>
          </p:nvPr>
        </p:nvSpPr>
        <p:spPr bwMode="black">
          <a:xfrm>
            <a:off x="457200" y="325438"/>
            <a:ext cx="8229600"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endParaRPr lang="en-US"/>
          </a:p>
        </p:txBody>
      </p:sp>
      <p:pic>
        <p:nvPicPr>
          <p:cNvPr id="1055" name="Picture 37" descr="water"/>
          <p:cNvPicPr>
            <a:picLocks noChangeAspect="1" noChangeArrowheads="1"/>
          </p:cNvPicPr>
          <p:nvPr/>
        </p:nvPicPr>
        <p:blipFill>
          <a:blip r:embed="rId17">
            <a:extLst>
              <a:ext uri="{28A0092B-C50C-407E-A947-70E740481C1C}">
                <a14:useLocalDpi xmlns:a14="http://schemas.microsoft.com/office/drawing/2010/main" val="0"/>
              </a:ext>
            </a:extLst>
          </a:blip>
          <a:srcRect l="22409" t="16374" b="27486"/>
          <a:stretch>
            <a:fillRect/>
          </a:stretch>
        </p:blipFill>
        <p:spPr bwMode="gray">
          <a:xfrm rot="786797">
            <a:off x="6629400" y="-381000"/>
            <a:ext cx="2417763"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8" descr="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gray">
          <a:xfrm rot="20740733" flipH="1">
            <a:off x="49213" y="5726113"/>
            <a:ext cx="12239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panose="020B0604020202020204" pitchFamily="34" charset="0"/>
        </a:defRPr>
      </a:lvl2pPr>
      <a:lvl3pPr algn="l" rtl="0" eaLnBrk="0" fontAlgn="base" hangingPunct="0">
        <a:spcBef>
          <a:spcPct val="0"/>
        </a:spcBef>
        <a:spcAft>
          <a:spcPct val="0"/>
        </a:spcAft>
        <a:defRPr sz="4400" b="1">
          <a:solidFill>
            <a:schemeClr val="tx2"/>
          </a:solidFill>
          <a:latin typeface="Arial" panose="020B0604020202020204" pitchFamily="34" charset="0"/>
        </a:defRPr>
      </a:lvl3pPr>
      <a:lvl4pPr algn="l" rtl="0" eaLnBrk="0" fontAlgn="base" hangingPunct="0">
        <a:spcBef>
          <a:spcPct val="0"/>
        </a:spcBef>
        <a:spcAft>
          <a:spcPct val="0"/>
        </a:spcAft>
        <a:defRPr sz="4400" b="1">
          <a:solidFill>
            <a:schemeClr val="tx2"/>
          </a:solidFill>
          <a:latin typeface="Arial" panose="020B0604020202020204" pitchFamily="34" charset="0"/>
        </a:defRPr>
      </a:lvl4pPr>
      <a:lvl5pPr algn="l" rtl="0" eaLnBrk="0" fontAlgn="base" hangingPunct="0">
        <a:spcBef>
          <a:spcPct val="0"/>
        </a:spcBef>
        <a:spcAft>
          <a:spcPct val="0"/>
        </a:spcAft>
        <a:defRPr sz="4400" b="1">
          <a:solidFill>
            <a:schemeClr val="tx2"/>
          </a:solidFill>
          <a:latin typeface="Arial" panose="020B0604020202020204" pitchFamily="34" charset="0"/>
        </a:defRPr>
      </a:lvl5pPr>
      <a:lvl6pPr marL="457200" algn="l" rtl="0" eaLnBrk="1" fontAlgn="base" hangingPunct="1">
        <a:spcBef>
          <a:spcPct val="0"/>
        </a:spcBef>
        <a:spcAft>
          <a:spcPct val="0"/>
        </a:spcAft>
        <a:defRPr sz="4400" b="1">
          <a:solidFill>
            <a:schemeClr val="tx2"/>
          </a:solidFill>
          <a:latin typeface="Arial" panose="020B0604020202020204" pitchFamily="34" charset="0"/>
        </a:defRPr>
      </a:lvl6pPr>
      <a:lvl7pPr marL="914400" algn="l" rtl="0" eaLnBrk="1" fontAlgn="base" hangingPunct="1">
        <a:spcBef>
          <a:spcPct val="0"/>
        </a:spcBef>
        <a:spcAft>
          <a:spcPct val="0"/>
        </a:spcAft>
        <a:defRPr sz="4400" b="1">
          <a:solidFill>
            <a:schemeClr val="tx2"/>
          </a:solidFill>
          <a:latin typeface="Arial" panose="020B0604020202020204" pitchFamily="34" charset="0"/>
        </a:defRPr>
      </a:lvl7pPr>
      <a:lvl8pPr marL="1371600" algn="l" rtl="0" eaLnBrk="1" fontAlgn="base" hangingPunct="1">
        <a:spcBef>
          <a:spcPct val="0"/>
        </a:spcBef>
        <a:spcAft>
          <a:spcPct val="0"/>
        </a:spcAft>
        <a:defRPr sz="4400" b="1">
          <a:solidFill>
            <a:schemeClr val="tx2"/>
          </a:solidFill>
          <a:latin typeface="Arial" panose="020B0604020202020204" pitchFamily="34" charset="0"/>
        </a:defRPr>
      </a:lvl8pPr>
      <a:lvl9pPr marL="1828800" algn="l" rtl="0" eaLnBrk="1" fontAlgn="base" hangingPunct="1">
        <a:spcBef>
          <a:spcPct val="0"/>
        </a:spcBef>
        <a:spcAft>
          <a:spcPct val="0"/>
        </a:spcAft>
        <a:defRPr sz="44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p:nvPr/>
        </p:nvSpPr>
        <p:spPr bwMode="gray">
          <a:xfrm>
            <a:off x="-9525" y="-9525"/>
            <a:ext cx="9156700" cy="6872288"/>
          </a:xfrm>
          <a:custGeom>
            <a:avLst/>
            <a:gdLst>
              <a:gd name="T0" fmla="*/ 5766 w 5768"/>
              <a:gd name="T1" fmla="*/ 605 h 4329"/>
              <a:gd name="T2" fmla="*/ 5768 w 5768"/>
              <a:gd name="T3" fmla="*/ 4325 h 4329"/>
              <a:gd name="T4" fmla="*/ 1082 w 5768"/>
              <a:gd name="T5" fmla="*/ 4329 h 4329"/>
              <a:gd name="T6" fmla="*/ 13 w 5768"/>
              <a:gd name="T7" fmla="*/ 3351 h 4329"/>
              <a:gd name="T8" fmla="*/ 0 w 5768"/>
              <a:gd name="T9" fmla="*/ 0 h 4329"/>
              <a:gd name="T10" fmla="*/ 2428 w 5768"/>
              <a:gd name="T11" fmla="*/ 7 h 4329"/>
              <a:gd name="T12" fmla="*/ 5766 w 5768"/>
              <a:gd name="T13" fmla="*/ 605 h 4329"/>
            </a:gdLst>
            <a:ahLst/>
            <a:cxnLst>
              <a:cxn ang="0">
                <a:pos x="T0" y="T1"/>
              </a:cxn>
              <a:cxn ang="0">
                <a:pos x="T2" y="T3"/>
              </a:cxn>
              <a:cxn ang="0">
                <a:pos x="T4" y="T5"/>
              </a:cxn>
              <a:cxn ang="0">
                <a:pos x="T6" y="T7"/>
              </a:cxn>
              <a:cxn ang="0">
                <a:pos x="T8" y="T9"/>
              </a:cxn>
              <a:cxn ang="0">
                <a:pos x="T10" y="T11"/>
              </a:cxn>
              <a:cxn ang="0">
                <a:pos x="T12" y="T13"/>
              </a:cxn>
            </a:cxnLst>
            <a:rect l="0" t="0" r="r" b="b"/>
            <a:pathLst>
              <a:path w="5768" h="4329">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rotWithShape="1">
            <a:gsLst>
              <a:gs pos="0">
                <a:schemeClr val="bg1">
                  <a:gamma/>
                  <a:tint val="3137"/>
                  <a:invGamma/>
                </a:schemeClr>
              </a:gs>
              <a:gs pos="100000">
                <a:schemeClr val="bg1">
                  <a:alpha val="70000"/>
                </a:schemeClr>
              </a:gs>
            </a:gsLst>
            <a:lin ang="2700000" scaled="1"/>
          </a:gradFill>
          <a:ln>
            <a:noFill/>
          </a:ln>
          <a:effectLst/>
        </p:spPr>
        <p:txBody>
          <a:bodyPr/>
          <a:lstStyle/>
          <a:p>
            <a:pPr fontAlgn="base">
              <a:spcBef>
                <a:spcPct val="0"/>
              </a:spcBef>
              <a:spcAft>
                <a:spcPct val="0"/>
              </a:spcAft>
              <a:defRPr/>
            </a:pPr>
            <a:endParaRPr lang="en-US">
              <a:solidFill>
                <a:srgbClr val="000000"/>
              </a:solidFill>
            </a:endParaRPr>
          </a:p>
        </p:txBody>
      </p:sp>
      <p:sp>
        <p:nvSpPr>
          <p:cNvPr id="1027" name="Freeform 9"/>
          <p:cNvSpPr/>
          <p:nvPr/>
        </p:nvSpPr>
        <p:spPr bwMode="gray">
          <a:xfrm>
            <a:off x="-4763" y="5500688"/>
            <a:ext cx="1441451" cy="1358900"/>
          </a:xfrm>
          <a:custGeom>
            <a:avLst/>
            <a:gdLst>
              <a:gd name="T0" fmla="*/ 0 w 1089"/>
              <a:gd name="T1" fmla="*/ 0 h 1100"/>
              <a:gd name="T2" fmla="*/ 0 w 1089"/>
              <a:gd name="T3" fmla="*/ 2147483647 h 1100"/>
              <a:gd name="T4" fmla="*/ 2147483647 w 1089"/>
              <a:gd name="T5" fmla="*/ 2147483647 h 1100"/>
              <a:gd name="T6" fmla="*/ 0 w 1089"/>
              <a:gd name="T7" fmla="*/ 0 h 1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srgbClr val="000000"/>
              </a:solidFill>
            </a:endParaRPr>
          </a:p>
        </p:txBody>
      </p:sp>
      <p:sp>
        <p:nvSpPr>
          <p:cNvPr id="1028" name="Line 13"/>
          <p:cNvSpPr>
            <a:spLocks noChangeShapeType="1"/>
          </p:cNvSpPr>
          <p:nvPr/>
        </p:nvSpPr>
        <p:spPr bwMode="gray">
          <a:xfrm>
            <a:off x="527050" y="0"/>
            <a:ext cx="0" cy="5910263"/>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029" name="Line 14"/>
          <p:cNvSpPr>
            <a:spLocks noChangeShapeType="1"/>
          </p:cNvSpPr>
          <p:nvPr/>
        </p:nvSpPr>
        <p:spPr bwMode="gray">
          <a:xfrm>
            <a:off x="1677988" y="0"/>
            <a:ext cx="0" cy="68326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030" name="Line 15"/>
          <p:cNvSpPr>
            <a:spLocks noChangeShapeType="1"/>
          </p:cNvSpPr>
          <p:nvPr/>
        </p:nvSpPr>
        <p:spPr bwMode="gray">
          <a:xfrm>
            <a:off x="2830513" y="0"/>
            <a:ext cx="0" cy="686117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2" name="Line 16"/>
          <p:cNvSpPr>
            <a:spLocks noChangeShapeType="1"/>
          </p:cNvSpPr>
          <p:nvPr/>
        </p:nvSpPr>
        <p:spPr bwMode="gray">
          <a:xfrm>
            <a:off x="3983038" y="0"/>
            <a:ext cx="0" cy="6875463"/>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032" name="Line 17"/>
          <p:cNvSpPr>
            <a:spLocks noChangeShapeType="1"/>
          </p:cNvSpPr>
          <p:nvPr/>
        </p:nvSpPr>
        <p:spPr bwMode="gray">
          <a:xfrm>
            <a:off x="5133975" y="388938"/>
            <a:ext cx="0" cy="6486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033" name="Line 18"/>
          <p:cNvSpPr>
            <a:spLocks noChangeShapeType="1"/>
          </p:cNvSpPr>
          <p:nvPr/>
        </p:nvSpPr>
        <p:spPr bwMode="gray">
          <a:xfrm>
            <a:off x="6286500" y="619125"/>
            <a:ext cx="0" cy="6256338"/>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034" name="Line 19"/>
          <p:cNvSpPr>
            <a:spLocks noChangeShapeType="1"/>
          </p:cNvSpPr>
          <p:nvPr/>
        </p:nvSpPr>
        <p:spPr bwMode="gray">
          <a:xfrm>
            <a:off x="7439025" y="773113"/>
            <a:ext cx="0" cy="610235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035" name="Line 20"/>
          <p:cNvSpPr>
            <a:spLocks noChangeShapeType="1"/>
          </p:cNvSpPr>
          <p:nvPr/>
        </p:nvSpPr>
        <p:spPr bwMode="gray">
          <a:xfrm>
            <a:off x="8591550" y="900113"/>
            <a:ext cx="0" cy="597535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036" name="Line 22"/>
          <p:cNvSpPr>
            <a:spLocks noChangeShapeType="1"/>
          </p:cNvSpPr>
          <p:nvPr/>
        </p:nvSpPr>
        <p:spPr bwMode="gray">
          <a:xfrm rot="5400000">
            <a:off x="2595563" y="-2176463"/>
            <a:ext cx="0" cy="51911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037" name="Line 23"/>
          <p:cNvSpPr>
            <a:spLocks noChangeShapeType="1"/>
          </p:cNvSpPr>
          <p:nvPr/>
        </p:nvSpPr>
        <p:spPr bwMode="gray">
          <a:xfrm rot="5400000">
            <a:off x="4578350" y="-3036887"/>
            <a:ext cx="0" cy="91567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038" name="Line 24"/>
          <p:cNvSpPr>
            <a:spLocks noChangeShapeType="1"/>
          </p:cNvSpPr>
          <p:nvPr/>
        </p:nvSpPr>
        <p:spPr bwMode="gray">
          <a:xfrm rot="5400000">
            <a:off x="4578350" y="-1912937"/>
            <a:ext cx="0" cy="91567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039" name="Line 25"/>
          <p:cNvSpPr>
            <a:spLocks noChangeShapeType="1"/>
          </p:cNvSpPr>
          <p:nvPr/>
        </p:nvSpPr>
        <p:spPr bwMode="gray">
          <a:xfrm rot="5400000">
            <a:off x="4579938" y="-788988"/>
            <a:ext cx="0" cy="9153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040" name="Line 26"/>
          <p:cNvSpPr>
            <a:spLocks noChangeShapeType="1"/>
          </p:cNvSpPr>
          <p:nvPr/>
        </p:nvSpPr>
        <p:spPr bwMode="gray">
          <a:xfrm rot="5400000">
            <a:off x="4579938" y="334962"/>
            <a:ext cx="0" cy="9153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041" name="Line 27"/>
          <p:cNvSpPr>
            <a:spLocks noChangeShapeType="1"/>
          </p:cNvSpPr>
          <p:nvPr/>
        </p:nvSpPr>
        <p:spPr bwMode="gray">
          <a:xfrm rot="5400000">
            <a:off x="4905376" y="1824037"/>
            <a:ext cx="0" cy="842327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sp>
        <p:nvSpPr>
          <p:cNvPr id="1042" name="Rectangle 28"/>
          <p:cNvSpPr>
            <a:spLocks noChangeArrowheads="1"/>
          </p:cNvSpPr>
          <p:nvPr/>
        </p:nvSpPr>
        <p:spPr bwMode="gray">
          <a:xfrm>
            <a:off x="4005263" y="2692400"/>
            <a:ext cx="1128712" cy="1079500"/>
          </a:xfrm>
          <a:prstGeom prst="rect">
            <a:avLst/>
          </a:prstGeom>
          <a:solidFill>
            <a:srgbClr val="FFFFFF">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1043" name="Rectangle 29"/>
          <p:cNvSpPr>
            <a:spLocks noChangeArrowheads="1"/>
          </p:cNvSpPr>
          <p:nvPr/>
        </p:nvSpPr>
        <p:spPr bwMode="gray">
          <a:xfrm>
            <a:off x="7459663" y="4937125"/>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1044" name="Rectangle 30"/>
          <p:cNvSpPr>
            <a:spLocks noChangeArrowheads="1"/>
          </p:cNvSpPr>
          <p:nvPr/>
        </p:nvSpPr>
        <p:spPr bwMode="gray">
          <a:xfrm>
            <a:off x="549275" y="3808413"/>
            <a:ext cx="1128713" cy="1079500"/>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1045" name="Rectangle 31"/>
          <p:cNvSpPr>
            <a:spLocks noChangeArrowheads="1"/>
          </p:cNvSpPr>
          <p:nvPr/>
        </p:nvSpPr>
        <p:spPr bwMode="gray">
          <a:xfrm>
            <a:off x="6307138" y="6064250"/>
            <a:ext cx="1128712" cy="796925"/>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1046" name="Rectangle 32"/>
          <p:cNvSpPr>
            <a:spLocks noChangeArrowheads="1"/>
          </p:cNvSpPr>
          <p:nvPr/>
        </p:nvSpPr>
        <p:spPr bwMode="gray">
          <a:xfrm>
            <a:off x="2846388" y="0"/>
            <a:ext cx="1128712" cy="404813"/>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1047" name="Rectangle 33"/>
          <p:cNvSpPr>
            <a:spLocks noChangeArrowheads="1"/>
          </p:cNvSpPr>
          <p:nvPr/>
        </p:nvSpPr>
        <p:spPr bwMode="gray">
          <a:xfrm>
            <a:off x="2852738" y="4938713"/>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1048" name="Rectangle 34"/>
          <p:cNvSpPr>
            <a:spLocks noChangeArrowheads="1"/>
          </p:cNvSpPr>
          <p:nvPr/>
        </p:nvSpPr>
        <p:spPr bwMode="gray">
          <a:xfrm>
            <a:off x="6300788" y="1566863"/>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ndParaRPr>
          </a:p>
        </p:txBody>
      </p:sp>
      <p:sp>
        <p:nvSpPr>
          <p:cNvPr id="1049" name="Rectangle 3"/>
          <p:cNvSpPr>
            <a:spLocks noGrp="1" noChangeArrowheads="1"/>
          </p:cNvSpPr>
          <p:nvPr>
            <p:ph type="body" idx="1"/>
          </p:nvPr>
        </p:nvSpPr>
        <p:spPr bwMode="gray">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2"/>
          </p:nvPr>
        </p:nvSpPr>
        <p:spPr bwMode="gray">
          <a:xfrm>
            <a:off x="457200" y="6245225"/>
            <a:ext cx="2133600" cy="476250"/>
          </a:xfrm>
          <a:prstGeom prst="rect">
            <a:avLst/>
          </a:prstGeom>
          <a:noFill/>
          <a:ln>
            <a:noFill/>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3"/>
          </p:nvPr>
        </p:nvSpPr>
        <p:spPr bwMode="gray">
          <a:xfrm>
            <a:off x="3124200" y="6245225"/>
            <a:ext cx="2895600" cy="476250"/>
          </a:xfrm>
          <a:prstGeom prst="rect">
            <a:avLst/>
          </a:prstGeom>
          <a:noFill/>
          <a:ln>
            <a:noFill/>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4"/>
          </p:nvPr>
        </p:nvSpPr>
        <p:spPr bwMode="gray">
          <a:xfrm>
            <a:off x="6553200" y="6245225"/>
            <a:ext cx="2133600" cy="476250"/>
          </a:xfrm>
          <a:prstGeom prst="rect">
            <a:avLst/>
          </a:prstGeom>
          <a:noFill/>
          <a:ln>
            <a:noFill/>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1119C02F-5AA2-4586-9DD6-CD3DBA830E53}" type="slidenum">
              <a:rPr lang="en-US">
                <a:solidFill>
                  <a:srgbClr val="000000"/>
                </a:solidFill>
              </a:rPr>
            </a:fld>
            <a:endParaRPr lang="en-US">
              <a:solidFill>
                <a:srgbClr val="000000"/>
              </a:solidFill>
            </a:endParaRPr>
          </a:p>
        </p:txBody>
      </p:sp>
      <p:sp>
        <p:nvSpPr>
          <p:cNvPr id="1053" name="Freeform 36"/>
          <p:cNvSpPr/>
          <p:nvPr/>
        </p:nvSpPr>
        <p:spPr bwMode="gray">
          <a:xfrm>
            <a:off x="4041775" y="0"/>
            <a:ext cx="5105400" cy="739775"/>
          </a:xfrm>
          <a:custGeom>
            <a:avLst/>
            <a:gdLst>
              <a:gd name="T0" fmla="*/ 2147483647 w 3130"/>
              <a:gd name="T1" fmla="*/ 2147483647 h 453"/>
              <a:gd name="T2" fmla="*/ 2147483647 w 3130"/>
              <a:gd name="T3" fmla="*/ 0 h 453"/>
              <a:gd name="T4" fmla="*/ 0 w 3130"/>
              <a:gd name="T5" fmla="*/ 0 h 453"/>
              <a:gd name="T6" fmla="*/ 2147483647 w 3130"/>
              <a:gd name="T7" fmla="*/ 2147483647 h 4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30" h="453">
                <a:moveTo>
                  <a:pt x="3130" y="453"/>
                </a:moveTo>
                <a:cubicBezTo>
                  <a:pt x="3130" y="226"/>
                  <a:pt x="3130" y="0"/>
                  <a:pt x="3130" y="0"/>
                </a:cubicBezTo>
                <a:lnTo>
                  <a:pt x="0" y="0"/>
                </a:lnTo>
                <a:cubicBezTo>
                  <a:pt x="0" y="0"/>
                  <a:pt x="1298" y="389"/>
                  <a:pt x="3130" y="453"/>
                </a:cubicBezTo>
                <a:close/>
              </a:path>
            </a:pathLst>
          </a:cu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en-US">
              <a:solidFill>
                <a:srgbClr val="000000"/>
              </a:solidFill>
            </a:endParaRPr>
          </a:p>
        </p:txBody>
      </p:sp>
      <p:sp>
        <p:nvSpPr>
          <p:cNvPr id="1054" name="Rectangle 2"/>
          <p:cNvSpPr>
            <a:spLocks noGrp="1" noChangeArrowheads="1"/>
          </p:cNvSpPr>
          <p:nvPr>
            <p:ph type="title"/>
          </p:nvPr>
        </p:nvSpPr>
        <p:spPr bwMode="black">
          <a:xfrm>
            <a:off x="457200" y="325438"/>
            <a:ext cx="8229600"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endParaRPr lang="en-US"/>
          </a:p>
        </p:txBody>
      </p:sp>
      <p:pic>
        <p:nvPicPr>
          <p:cNvPr id="1055" name="Picture 37" descr="water"/>
          <p:cNvPicPr>
            <a:picLocks noChangeAspect="1" noChangeArrowheads="1"/>
          </p:cNvPicPr>
          <p:nvPr/>
        </p:nvPicPr>
        <p:blipFill>
          <a:blip r:embed="rId15">
            <a:extLst>
              <a:ext uri="{28A0092B-C50C-407E-A947-70E740481C1C}">
                <a14:useLocalDpi xmlns:a14="http://schemas.microsoft.com/office/drawing/2010/main" val="0"/>
              </a:ext>
            </a:extLst>
          </a:blip>
          <a:srcRect l="22409" t="16374" b="27486"/>
          <a:stretch>
            <a:fillRect/>
          </a:stretch>
        </p:blipFill>
        <p:spPr bwMode="gray">
          <a:xfrm rot="786797">
            <a:off x="6629400" y="-381000"/>
            <a:ext cx="2417763"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8" descr="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gray">
          <a:xfrm rot="20740733" flipH="1">
            <a:off x="49213" y="5726113"/>
            <a:ext cx="12239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panose="020B0604020202020204" pitchFamily="34" charset="0"/>
        </a:defRPr>
      </a:lvl2pPr>
      <a:lvl3pPr algn="l" rtl="0" eaLnBrk="0" fontAlgn="base" hangingPunct="0">
        <a:spcBef>
          <a:spcPct val="0"/>
        </a:spcBef>
        <a:spcAft>
          <a:spcPct val="0"/>
        </a:spcAft>
        <a:defRPr sz="4400" b="1">
          <a:solidFill>
            <a:schemeClr val="tx2"/>
          </a:solidFill>
          <a:latin typeface="Arial" panose="020B0604020202020204" pitchFamily="34" charset="0"/>
        </a:defRPr>
      </a:lvl3pPr>
      <a:lvl4pPr algn="l" rtl="0" eaLnBrk="0" fontAlgn="base" hangingPunct="0">
        <a:spcBef>
          <a:spcPct val="0"/>
        </a:spcBef>
        <a:spcAft>
          <a:spcPct val="0"/>
        </a:spcAft>
        <a:defRPr sz="4400" b="1">
          <a:solidFill>
            <a:schemeClr val="tx2"/>
          </a:solidFill>
          <a:latin typeface="Arial" panose="020B0604020202020204" pitchFamily="34" charset="0"/>
        </a:defRPr>
      </a:lvl4pPr>
      <a:lvl5pPr algn="l" rtl="0" eaLnBrk="0" fontAlgn="base" hangingPunct="0">
        <a:spcBef>
          <a:spcPct val="0"/>
        </a:spcBef>
        <a:spcAft>
          <a:spcPct val="0"/>
        </a:spcAft>
        <a:defRPr sz="4400" b="1">
          <a:solidFill>
            <a:schemeClr val="tx2"/>
          </a:solidFill>
          <a:latin typeface="Arial" panose="020B0604020202020204" pitchFamily="34" charset="0"/>
        </a:defRPr>
      </a:lvl5pPr>
      <a:lvl6pPr marL="457200" algn="l" rtl="0" eaLnBrk="1" fontAlgn="base" hangingPunct="1">
        <a:spcBef>
          <a:spcPct val="0"/>
        </a:spcBef>
        <a:spcAft>
          <a:spcPct val="0"/>
        </a:spcAft>
        <a:defRPr sz="4400" b="1">
          <a:solidFill>
            <a:schemeClr val="tx2"/>
          </a:solidFill>
          <a:latin typeface="Arial" panose="020B0604020202020204" pitchFamily="34" charset="0"/>
        </a:defRPr>
      </a:lvl6pPr>
      <a:lvl7pPr marL="914400" algn="l" rtl="0" eaLnBrk="1" fontAlgn="base" hangingPunct="1">
        <a:spcBef>
          <a:spcPct val="0"/>
        </a:spcBef>
        <a:spcAft>
          <a:spcPct val="0"/>
        </a:spcAft>
        <a:defRPr sz="4400" b="1">
          <a:solidFill>
            <a:schemeClr val="tx2"/>
          </a:solidFill>
          <a:latin typeface="Arial" panose="020B0604020202020204" pitchFamily="34" charset="0"/>
        </a:defRPr>
      </a:lvl7pPr>
      <a:lvl8pPr marL="1371600" algn="l" rtl="0" eaLnBrk="1" fontAlgn="base" hangingPunct="1">
        <a:spcBef>
          <a:spcPct val="0"/>
        </a:spcBef>
        <a:spcAft>
          <a:spcPct val="0"/>
        </a:spcAft>
        <a:defRPr sz="4400" b="1">
          <a:solidFill>
            <a:schemeClr val="tx2"/>
          </a:solidFill>
          <a:latin typeface="Arial" panose="020B0604020202020204" pitchFamily="34" charset="0"/>
        </a:defRPr>
      </a:lvl8pPr>
      <a:lvl9pPr marL="1828800" algn="l" rtl="0" eaLnBrk="1" fontAlgn="base" hangingPunct="1">
        <a:spcBef>
          <a:spcPct val="0"/>
        </a:spcBef>
        <a:spcAft>
          <a:spcPct val="0"/>
        </a:spcAft>
        <a:defRPr sz="44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44000"/>
            <a:duotone>
              <a:schemeClr val="accent6">
                <a:shade val="45000"/>
                <a:satMod val="135000"/>
              </a:schemeClr>
              <a:prstClr val="white"/>
            </a:duotone>
            <a:extLst>
              <a:ext uri="{BEBA8EAE-BF5A-486C-A8C5-ECC9F3942E4B}">
                <a14:imgProps xmlns:a14="http://schemas.microsoft.com/office/drawing/2010/main">
                  <a14:imgLayer r:embed="rId13">
                    <a14:imgEffect>
                      <a14:colorTemperature colorTemp="5300"/>
                    </a14:imgEffect>
                    <a14:imgEffect>
                      <a14:saturation sat="66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p:nvPr/>
        </p:nvSpPr>
        <p:spPr bwMode="gray">
          <a:xfrm>
            <a:off x="-9525" y="-9525"/>
            <a:ext cx="9156700" cy="6872288"/>
          </a:xfrm>
          <a:custGeom>
            <a:avLst/>
            <a:gdLst>
              <a:gd name="T0" fmla="*/ 5766 w 5768"/>
              <a:gd name="T1" fmla="*/ 605 h 4329"/>
              <a:gd name="T2" fmla="*/ 5768 w 5768"/>
              <a:gd name="T3" fmla="*/ 4325 h 4329"/>
              <a:gd name="T4" fmla="*/ 1082 w 5768"/>
              <a:gd name="T5" fmla="*/ 4329 h 4329"/>
              <a:gd name="T6" fmla="*/ 13 w 5768"/>
              <a:gd name="T7" fmla="*/ 3351 h 4329"/>
              <a:gd name="T8" fmla="*/ 0 w 5768"/>
              <a:gd name="T9" fmla="*/ 0 h 4329"/>
              <a:gd name="T10" fmla="*/ 2428 w 5768"/>
              <a:gd name="T11" fmla="*/ 7 h 4329"/>
              <a:gd name="T12" fmla="*/ 5766 w 5768"/>
              <a:gd name="T13" fmla="*/ 605 h 4329"/>
            </a:gdLst>
            <a:ahLst/>
            <a:cxnLst>
              <a:cxn ang="0">
                <a:pos x="T0" y="T1"/>
              </a:cxn>
              <a:cxn ang="0">
                <a:pos x="T2" y="T3"/>
              </a:cxn>
              <a:cxn ang="0">
                <a:pos x="T4" y="T5"/>
              </a:cxn>
              <a:cxn ang="0">
                <a:pos x="T6" y="T7"/>
              </a:cxn>
              <a:cxn ang="0">
                <a:pos x="T8" y="T9"/>
              </a:cxn>
              <a:cxn ang="0">
                <a:pos x="T10" y="T11"/>
              </a:cxn>
              <a:cxn ang="0">
                <a:pos x="T12" y="T13"/>
              </a:cxn>
            </a:cxnLst>
            <a:rect l="0" t="0" r="r" b="b"/>
            <a:pathLst>
              <a:path w="5768" h="4329">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rotWithShape="1">
            <a:gsLst>
              <a:gs pos="0">
                <a:schemeClr val="bg1">
                  <a:gamma/>
                  <a:tint val="3137"/>
                  <a:invGamma/>
                </a:schemeClr>
              </a:gs>
              <a:gs pos="100000">
                <a:schemeClr val="bg1">
                  <a:alpha val="70000"/>
                </a:schemeClr>
              </a:gs>
            </a:gsLst>
            <a:lin ang="2700000" scaled="1"/>
          </a:gradFill>
          <a:ln>
            <a:noFill/>
          </a:ln>
          <a:effectLst/>
        </p:spPr>
        <p:txBody>
          <a:bodyPr/>
          <a:lstStyle/>
          <a:p>
            <a:pPr fontAlgn="base">
              <a:spcBef>
                <a:spcPct val="0"/>
              </a:spcBef>
              <a:spcAft>
                <a:spcPct val="0"/>
              </a:spcAft>
              <a:defRPr/>
            </a:pPr>
            <a:endParaRPr lang="en-US">
              <a:solidFill>
                <a:srgbClr val="000000"/>
              </a:solidFill>
            </a:endParaRPr>
          </a:p>
        </p:txBody>
      </p:sp>
      <p:sp>
        <p:nvSpPr>
          <p:cNvPr id="1027" name="Freeform 9"/>
          <p:cNvSpPr/>
          <p:nvPr/>
        </p:nvSpPr>
        <p:spPr bwMode="gray">
          <a:xfrm>
            <a:off x="-4763" y="5500688"/>
            <a:ext cx="1441451" cy="1358900"/>
          </a:xfrm>
          <a:custGeom>
            <a:avLst/>
            <a:gdLst>
              <a:gd name="T0" fmla="*/ 0 w 1089"/>
              <a:gd name="T1" fmla="*/ 0 h 1100"/>
              <a:gd name="T2" fmla="*/ 0 w 1089"/>
              <a:gd name="T3" fmla="*/ 2147483647 h 1100"/>
              <a:gd name="T4" fmla="*/ 2147483647 w 1089"/>
              <a:gd name="T5" fmla="*/ 2147483647 h 1100"/>
              <a:gd name="T6" fmla="*/ 0 w 1089"/>
              <a:gd name="T7" fmla="*/ 0 h 1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1028" name="Line 13"/>
          <p:cNvSpPr>
            <a:spLocks noChangeShapeType="1"/>
          </p:cNvSpPr>
          <p:nvPr/>
        </p:nvSpPr>
        <p:spPr bwMode="gray">
          <a:xfrm>
            <a:off x="527050" y="0"/>
            <a:ext cx="0" cy="5910263"/>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29" name="Line 14"/>
          <p:cNvSpPr>
            <a:spLocks noChangeShapeType="1"/>
          </p:cNvSpPr>
          <p:nvPr/>
        </p:nvSpPr>
        <p:spPr bwMode="gray">
          <a:xfrm>
            <a:off x="1677988" y="0"/>
            <a:ext cx="0" cy="68326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0" name="Line 15"/>
          <p:cNvSpPr>
            <a:spLocks noChangeShapeType="1"/>
          </p:cNvSpPr>
          <p:nvPr/>
        </p:nvSpPr>
        <p:spPr bwMode="gray">
          <a:xfrm>
            <a:off x="2830513" y="0"/>
            <a:ext cx="0" cy="686117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2" name="Line 16"/>
          <p:cNvSpPr>
            <a:spLocks noChangeShapeType="1"/>
          </p:cNvSpPr>
          <p:nvPr/>
        </p:nvSpPr>
        <p:spPr bwMode="gray">
          <a:xfrm>
            <a:off x="3983038" y="0"/>
            <a:ext cx="0" cy="6875463"/>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2" name="Line 17"/>
          <p:cNvSpPr>
            <a:spLocks noChangeShapeType="1"/>
          </p:cNvSpPr>
          <p:nvPr/>
        </p:nvSpPr>
        <p:spPr bwMode="gray">
          <a:xfrm>
            <a:off x="5133975" y="388938"/>
            <a:ext cx="0" cy="6486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3" name="Line 18"/>
          <p:cNvSpPr>
            <a:spLocks noChangeShapeType="1"/>
          </p:cNvSpPr>
          <p:nvPr/>
        </p:nvSpPr>
        <p:spPr bwMode="gray">
          <a:xfrm>
            <a:off x="6286500" y="619125"/>
            <a:ext cx="0" cy="6256338"/>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4" name="Line 19"/>
          <p:cNvSpPr>
            <a:spLocks noChangeShapeType="1"/>
          </p:cNvSpPr>
          <p:nvPr/>
        </p:nvSpPr>
        <p:spPr bwMode="gray">
          <a:xfrm>
            <a:off x="7439025" y="773113"/>
            <a:ext cx="0" cy="610235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5" name="Line 20"/>
          <p:cNvSpPr>
            <a:spLocks noChangeShapeType="1"/>
          </p:cNvSpPr>
          <p:nvPr/>
        </p:nvSpPr>
        <p:spPr bwMode="gray">
          <a:xfrm>
            <a:off x="8591550" y="900113"/>
            <a:ext cx="0" cy="597535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6" name="Line 22"/>
          <p:cNvSpPr>
            <a:spLocks noChangeShapeType="1"/>
          </p:cNvSpPr>
          <p:nvPr/>
        </p:nvSpPr>
        <p:spPr bwMode="gray">
          <a:xfrm rot="5400000">
            <a:off x="2595563" y="-2176463"/>
            <a:ext cx="0" cy="51911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7" name="Line 23"/>
          <p:cNvSpPr>
            <a:spLocks noChangeShapeType="1"/>
          </p:cNvSpPr>
          <p:nvPr/>
        </p:nvSpPr>
        <p:spPr bwMode="gray">
          <a:xfrm rot="5400000">
            <a:off x="4578350" y="-3036887"/>
            <a:ext cx="0" cy="91567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8" name="Line 24"/>
          <p:cNvSpPr>
            <a:spLocks noChangeShapeType="1"/>
          </p:cNvSpPr>
          <p:nvPr/>
        </p:nvSpPr>
        <p:spPr bwMode="gray">
          <a:xfrm rot="5400000">
            <a:off x="4578350" y="-1912937"/>
            <a:ext cx="0" cy="91567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9" name="Line 25"/>
          <p:cNvSpPr>
            <a:spLocks noChangeShapeType="1"/>
          </p:cNvSpPr>
          <p:nvPr/>
        </p:nvSpPr>
        <p:spPr bwMode="gray">
          <a:xfrm rot="5400000">
            <a:off x="4579938" y="-788988"/>
            <a:ext cx="0" cy="9153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40" name="Line 26"/>
          <p:cNvSpPr>
            <a:spLocks noChangeShapeType="1"/>
          </p:cNvSpPr>
          <p:nvPr/>
        </p:nvSpPr>
        <p:spPr bwMode="gray">
          <a:xfrm rot="5400000">
            <a:off x="4579938" y="334962"/>
            <a:ext cx="0" cy="9153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41" name="Line 27"/>
          <p:cNvSpPr>
            <a:spLocks noChangeShapeType="1"/>
          </p:cNvSpPr>
          <p:nvPr/>
        </p:nvSpPr>
        <p:spPr bwMode="gray">
          <a:xfrm rot="5400000">
            <a:off x="4905376" y="1824037"/>
            <a:ext cx="0" cy="842327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42" name="Rectangle 28"/>
          <p:cNvSpPr>
            <a:spLocks noChangeArrowheads="1"/>
          </p:cNvSpPr>
          <p:nvPr/>
        </p:nvSpPr>
        <p:spPr bwMode="gray">
          <a:xfrm>
            <a:off x="4005263" y="2692400"/>
            <a:ext cx="1128712" cy="1079500"/>
          </a:xfrm>
          <a:prstGeom prst="rect">
            <a:avLst/>
          </a:prstGeom>
          <a:solidFill>
            <a:srgbClr val="FFFFFF">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3" name="Rectangle 29"/>
          <p:cNvSpPr>
            <a:spLocks noChangeArrowheads="1"/>
          </p:cNvSpPr>
          <p:nvPr/>
        </p:nvSpPr>
        <p:spPr bwMode="gray">
          <a:xfrm>
            <a:off x="7459663" y="4937125"/>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4" name="Rectangle 30"/>
          <p:cNvSpPr>
            <a:spLocks noChangeArrowheads="1"/>
          </p:cNvSpPr>
          <p:nvPr/>
        </p:nvSpPr>
        <p:spPr bwMode="gray">
          <a:xfrm>
            <a:off x="549275" y="3808413"/>
            <a:ext cx="1128713" cy="1079500"/>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5" name="Rectangle 31"/>
          <p:cNvSpPr>
            <a:spLocks noChangeArrowheads="1"/>
          </p:cNvSpPr>
          <p:nvPr/>
        </p:nvSpPr>
        <p:spPr bwMode="gray">
          <a:xfrm>
            <a:off x="6307138" y="6064250"/>
            <a:ext cx="1128712" cy="796925"/>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6" name="Rectangle 32"/>
          <p:cNvSpPr>
            <a:spLocks noChangeArrowheads="1"/>
          </p:cNvSpPr>
          <p:nvPr/>
        </p:nvSpPr>
        <p:spPr bwMode="gray">
          <a:xfrm>
            <a:off x="2846388" y="0"/>
            <a:ext cx="1128712" cy="404813"/>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7" name="Rectangle 33"/>
          <p:cNvSpPr>
            <a:spLocks noChangeArrowheads="1"/>
          </p:cNvSpPr>
          <p:nvPr/>
        </p:nvSpPr>
        <p:spPr bwMode="gray">
          <a:xfrm>
            <a:off x="2852738" y="4938713"/>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8" name="Rectangle 34"/>
          <p:cNvSpPr>
            <a:spLocks noChangeArrowheads="1"/>
          </p:cNvSpPr>
          <p:nvPr/>
        </p:nvSpPr>
        <p:spPr bwMode="gray">
          <a:xfrm>
            <a:off x="6300788" y="1566863"/>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9" name="Rectangle 3"/>
          <p:cNvSpPr>
            <a:spLocks noGrp="1" noChangeArrowheads="1"/>
          </p:cNvSpPr>
          <p:nvPr>
            <p:ph type="body" idx="1"/>
          </p:nvPr>
        </p:nvSpPr>
        <p:spPr bwMode="gray">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3" name="Rectangle 4"/>
          <p:cNvSpPr>
            <a:spLocks noGrp="1" noChangeArrowheads="1"/>
          </p:cNvSpPr>
          <p:nvPr>
            <p:ph type="dt" sz="half" idx="2"/>
          </p:nvPr>
        </p:nvSpPr>
        <p:spPr bwMode="gray">
          <a:xfrm>
            <a:off x="457200" y="6245225"/>
            <a:ext cx="2133600" cy="476250"/>
          </a:xfrm>
          <a:prstGeom prst="rect">
            <a:avLst/>
          </a:prstGeom>
          <a:noFill/>
          <a:ln>
            <a:noFill/>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3"/>
          </p:nvPr>
        </p:nvSpPr>
        <p:spPr bwMode="gray">
          <a:xfrm>
            <a:off x="3124200" y="6245225"/>
            <a:ext cx="2895600" cy="476250"/>
          </a:xfrm>
          <a:prstGeom prst="rect">
            <a:avLst/>
          </a:prstGeom>
          <a:noFill/>
          <a:ln>
            <a:noFill/>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4"/>
          </p:nvPr>
        </p:nvSpPr>
        <p:spPr bwMode="gray">
          <a:xfrm>
            <a:off x="6553200" y="6245225"/>
            <a:ext cx="2133600" cy="476250"/>
          </a:xfrm>
          <a:prstGeom prst="rect">
            <a:avLst/>
          </a:prstGeom>
          <a:noFill/>
          <a:ln>
            <a:noFill/>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342E3677-F708-4280-BDEF-BA1743BE9051}" type="slidenum">
              <a:rPr lang="en-US">
                <a:solidFill>
                  <a:srgbClr val="000000"/>
                </a:solidFill>
              </a:rPr>
            </a:fld>
            <a:endParaRPr lang="en-US">
              <a:solidFill>
                <a:srgbClr val="000000"/>
              </a:solidFill>
            </a:endParaRPr>
          </a:p>
        </p:txBody>
      </p:sp>
      <p:sp>
        <p:nvSpPr>
          <p:cNvPr id="1053" name="Freeform 36"/>
          <p:cNvSpPr/>
          <p:nvPr/>
        </p:nvSpPr>
        <p:spPr bwMode="gray">
          <a:xfrm>
            <a:off x="4041775" y="0"/>
            <a:ext cx="5105400" cy="739775"/>
          </a:xfrm>
          <a:custGeom>
            <a:avLst/>
            <a:gdLst>
              <a:gd name="T0" fmla="*/ 2147483647 w 3130"/>
              <a:gd name="T1" fmla="*/ 2147483647 h 453"/>
              <a:gd name="T2" fmla="*/ 2147483647 w 3130"/>
              <a:gd name="T3" fmla="*/ 0 h 453"/>
              <a:gd name="T4" fmla="*/ 0 w 3130"/>
              <a:gd name="T5" fmla="*/ 0 h 453"/>
              <a:gd name="T6" fmla="*/ 2147483647 w 3130"/>
              <a:gd name="T7" fmla="*/ 2147483647 h 4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30" h="453">
                <a:moveTo>
                  <a:pt x="3130" y="453"/>
                </a:moveTo>
                <a:cubicBezTo>
                  <a:pt x="3130" y="226"/>
                  <a:pt x="3130" y="0"/>
                  <a:pt x="3130" y="0"/>
                </a:cubicBezTo>
                <a:lnTo>
                  <a:pt x="0" y="0"/>
                </a:lnTo>
                <a:cubicBezTo>
                  <a:pt x="0" y="0"/>
                  <a:pt x="1298" y="389"/>
                  <a:pt x="3130" y="453"/>
                </a:cubicBezTo>
                <a:close/>
              </a:path>
            </a:pathLst>
          </a:cu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1054" name="Rectangle 2"/>
          <p:cNvSpPr>
            <a:spLocks noGrp="1" noChangeArrowheads="1"/>
          </p:cNvSpPr>
          <p:nvPr>
            <p:ph type="title"/>
          </p:nvPr>
        </p:nvSpPr>
        <p:spPr bwMode="black">
          <a:xfrm>
            <a:off x="457200" y="325438"/>
            <a:ext cx="8229600"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smtClean="0"/>
              <a:t>Click to edit Master title style</a:t>
            </a:r>
            <a:endParaRPr lang="en-US" smtClean="0"/>
          </a:p>
        </p:txBody>
      </p:sp>
      <p:pic>
        <p:nvPicPr>
          <p:cNvPr id="1055" name="Picture 37" descr="water"/>
          <p:cNvPicPr>
            <a:picLocks noChangeAspect="1" noChangeArrowheads="1"/>
          </p:cNvPicPr>
          <p:nvPr/>
        </p:nvPicPr>
        <p:blipFill>
          <a:blip r:embed="rId15">
            <a:extLst>
              <a:ext uri="{28A0092B-C50C-407E-A947-70E740481C1C}">
                <a14:useLocalDpi xmlns:a14="http://schemas.microsoft.com/office/drawing/2010/main" val="0"/>
              </a:ext>
            </a:extLst>
          </a:blip>
          <a:srcRect l="22409" t="16374" b="27486"/>
          <a:stretch>
            <a:fillRect/>
          </a:stretch>
        </p:blipFill>
        <p:spPr bwMode="gray">
          <a:xfrm rot="786797">
            <a:off x="6629400" y="-381000"/>
            <a:ext cx="2417763"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8" descr="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gray">
          <a:xfrm rot="20740733" flipH="1">
            <a:off x="49213" y="5726113"/>
            <a:ext cx="12239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panose="020B0604020202020204" pitchFamily="34" charset="0"/>
        </a:defRPr>
      </a:lvl2pPr>
      <a:lvl3pPr algn="l" rtl="0" eaLnBrk="0" fontAlgn="base" hangingPunct="0">
        <a:spcBef>
          <a:spcPct val="0"/>
        </a:spcBef>
        <a:spcAft>
          <a:spcPct val="0"/>
        </a:spcAft>
        <a:defRPr sz="4400" b="1">
          <a:solidFill>
            <a:schemeClr val="tx2"/>
          </a:solidFill>
          <a:latin typeface="Arial" panose="020B0604020202020204" pitchFamily="34" charset="0"/>
        </a:defRPr>
      </a:lvl3pPr>
      <a:lvl4pPr algn="l" rtl="0" eaLnBrk="0" fontAlgn="base" hangingPunct="0">
        <a:spcBef>
          <a:spcPct val="0"/>
        </a:spcBef>
        <a:spcAft>
          <a:spcPct val="0"/>
        </a:spcAft>
        <a:defRPr sz="4400" b="1">
          <a:solidFill>
            <a:schemeClr val="tx2"/>
          </a:solidFill>
          <a:latin typeface="Arial" panose="020B0604020202020204" pitchFamily="34" charset="0"/>
        </a:defRPr>
      </a:lvl4pPr>
      <a:lvl5pPr algn="l" rtl="0" eaLnBrk="0" fontAlgn="base" hangingPunct="0">
        <a:spcBef>
          <a:spcPct val="0"/>
        </a:spcBef>
        <a:spcAft>
          <a:spcPct val="0"/>
        </a:spcAft>
        <a:defRPr sz="4400" b="1">
          <a:solidFill>
            <a:schemeClr val="tx2"/>
          </a:solidFill>
          <a:latin typeface="Arial" panose="020B0604020202020204" pitchFamily="34" charset="0"/>
        </a:defRPr>
      </a:lvl5pPr>
      <a:lvl6pPr marL="457200" algn="l" rtl="0" eaLnBrk="1" fontAlgn="base" hangingPunct="1">
        <a:spcBef>
          <a:spcPct val="0"/>
        </a:spcBef>
        <a:spcAft>
          <a:spcPct val="0"/>
        </a:spcAft>
        <a:defRPr sz="4400" b="1">
          <a:solidFill>
            <a:schemeClr val="tx2"/>
          </a:solidFill>
          <a:latin typeface="Arial" panose="020B0604020202020204" pitchFamily="34" charset="0"/>
        </a:defRPr>
      </a:lvl6pPr>
      <a:lvl7pPr marL="914400" algn="l" rtl="0" eaLnBrk="1" fontAlgn="base" hangingPunct="1">
        <a:spcBef>
          <a:spcPct val="0"/>
        </a:spcBef>
        <a:spcAft>
          <a:spcPct val="0"/>
        </a:spcAft>
        <a:defRPr sz="4400" b="1">
          <a:solidFill>
            <a:schemeClr val="tx2"/>
          </a:solidFill>
          <a:latin typeface="Arial" panose="020B0604020202020204" pitchFamily="34" charset="0"/>
        </a:defRPr>
      </a:lvl7pPr>
      <a:lvl8pPr marL="1371600" algn="l" rtl="0" eaLnBrk="1" fontAlgn="base" hangingPunct="1">
        <a:spcBef>
          <a:spcPct val="0"/>
        </a:spcBef>
        <a:spcAft>
          <a:spcPct val="0"/>
        </a:spcAft>
        <a:defRPr sz="4400" b="1">
          <a:solidFill>
            <a:schemeClr val="tx2"/>
          </a:solidFill>
          <a:latin typeface="Arial" panose="020B0604020202020204" pitchFamily="34" charset="0"/>
        </a:defRPr>
      </a:lvl8pPr>
      <a:lvl9pPr marL="1828800" algn="l" rtl="0" eaLnBrk="1" fontAlgn="base" hangingPunct="1">
        <a:spcBef>
          <a:spcPct val="0"/>
        </a:spcBef>
        <a:spcAft>
          <a:spcPct val="0"/>
        </a:spcAft>
        <a:defRPr sz="44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p:nvPr/>
        </p:nvSpPr>
        <p:spPr bwMode="gray">
          <a:xfrm>
            <a:off x="-9525" y="-9525"/>
            <a:ext cx="9156700" cy="6872288"/>
          </a:xfrm>
          <a:custGeom>
            <a:avLst/>
            <a:gdLst>
              <a:gd name="T0" fmla="*/ 5766 w 5768"/>
              <a:gd name="T1" fmla="*/ 605 h 4329"/>
              <a:gd name="T2" fmla="*/ 5768 w 5768"/>
              <a:gd name="T3" fmla="*/ 4325 h 4329"/>
              <a:gd name="T4" fmla="*/ 1082 w 5768"/>
              <a:gd name="T5" fmla="*/ 4329 h 4329"/>
              <a:gd name="T6" fmla="*/ 13 w 5768"/>
              <a:gd name="T7" fmla="*/ 3351 h 4329"/>
              <a:gd name="T8" fmla="*/ 0 w 5768"/>
              <a:gd name="T9" fmla="*/ 0 h 4329"/>
              <a:gd name="T10" fmla="*/ 2428 w 5768"/>
              <a:gd name="T11" fmla="*/ 7 h 4329"/>
              <a:gd name="T12" fmla="*/ 5766 w 5768"/>
              <a:gd name="T13" fmla="*/ 605 h 4329"/>
            </a:gdLst>
            <a:ahLst/>
            <a:cxnLst>
              <a:cxn ang="0">
                <a:pos x="T0" y="T1"/>
              </a:cxn>
              <a:cxn ang="0">
                <a:pos x="T2" y="T3"/>
              </a:cxn>
              <a:cxn ang="0">
                <a:pos x="T4" y="T5"/>
              </a:cxn>
              <a:cxn ang="0">
                <a:pos x="T6" y="T7"/>
              </a:cxn>
              <a:cxn ang="0">
                <a:pos x="T8" y="T9"/>
              </a:cxn>
              <a:cxn ang="0">
                <a:pos x="T10" y="T11"/>
              </a:cxn>
              <a:cxn ang="0">
                <a:pos x="T12" y="T13"/>
              </a:cxn>
            </a:cxnLst>
            <a:rect l="0" t="0" r="r" b="b"/>
            <a:pathLst>
              <a:path w="5768" h="4329">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rotWithShape="1">
            <a:gsLst>
              <a:gs pos="0">
                <a:schemeClr val="bg1">
                  <a:gamma/>
                  <a:tint val="3137"/>
                  <a:invGamma/>
                </a:schemeClr>
              </a:gs>
              <a:gs pos="100000">
                <a:schemeClr val="bg1">
                  <a:alpha val="70000"/>
                </a:schemeClr>
              </a:gs>
            </a:gsLst>
            <a:lin ang="2700000" scaled="1"/>
          </a:gradFill>
          <a:ln>
            <a:noFill/>
          </a:ln>
          <a:effectLst/>
        </p:spPr>
        <p:txBody>
          <a:bodyPr/>
          <a:lstStyle/>
          <a:p>
            <a:pPr fontAlgn="base">
              <a:spcBef>
                <a:spcPct val="0"/>
              </a:spcBef>
              <a:spcAft>
                <a:spcPct val="0"/>
              </a:spcAft>
              <a:defRPr/>
            </a:pPr>
            <a:endParaRPr lang="en-US">
              <a:solidFill>
                <a:srgbClr val="000000"/>
              </a:solidFill>
            </a:endParaRPr>
          </a:p>
        </p:txBody>
      </p:sp>
      <p:sp>
        <p:nvSpPr>
          <p:cNvPr id="1027" name="Freeform 9"/>
          <p:cNvSpPr/>
          <p:nvPr/>
        </p:nvSpPr>
        <p:spPr bwMode="gray">
          <a:xfrm>
            <a:off x="-4763" y="5500688"/>
            <a:ext cx="1441451" cy="1358900"/>
          </a:xfrm>
          <a:custGeom>
            <a:avLst/>
            <a:gdLst>
              <a:gd name="T0" fmla="*/ 0 w 1089"/>
              <a:gd name="T1" fmla="*/ 0 h 1100"/>
              <a:gd name="T2" fmla="*/ 0 w 1089"/>
              <a:gd name="T3" fmla="*/ 2147483647 h 1100"/>
              <a:gd name="T4" fmla="*/ 2147483647 w 1089"/>
              <a:gd name="T5" fmla="*/ 2147483647 h 1100"/>
              <a:gd name="T6" fmla="*/ 0 w 1089"/>
              <a:gd name="T7" fmla="*/ 0 h 1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1028" name="Line 13"/>
          <p:cNvSpPr>
            <a:spLocks noChangeShapeType="1"/>
          </p:cNvSpPr>
          <p:nvPr/>
        </p:nvSpPr>
        <p:spPr bwMode="gray">
          <a:xfrm>
            <a:off x="527050" y="0"/>
            <a:ext cx="0" cy="5910263"/>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29" name="Line 14"/>
          <p:cNvSpPr>
            <a:spLocks noChangeShapeType="1"/>
          </p:cNvSpPr>
          <p:nvPr/>
        </p:nvSpPr>
        <p:spPr bwMode="gray">
          <a:xfrm>
            <a:off x="1677988" y="0"/>
            <a:ext cx="0" cy="68326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0" name="Line 15"/>
          <p:cNvSpPr>
            <a:spLocks noChangeShapeType="1"/>
          </p:cNvSpPr>
          <p:nvPr/>
        </p:nvSpPr>
        <p:spPr bwMode="gray">
          <a:xfrm>
            <a:off x="2830513" y="0"/>
            <a:ext cx="0" cy="686117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2" name="Line 16"/>
          <p:cNvSpPr>
            <a:spLocks noChangeShapeType="1"/>
          </p:cNvSpPr>
          <p:nvPr/>
        </p:nvSpPr>
        <p:spPr bwMode="gray">
          <a:xfrm>
            <a:off x="3983038" y="0"/>
            <a:ext cx="0" cy="6875463"/>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2" name="Line 17"/>
          <p:cNvSpPr>
            <a:spLocks noChangeShapeType="1"/>
          </p:cNvSpPr>
          <p:nvPr/>
        </p:nvSpPr>
        <p:spPr bwMode="gray">
          <a:xfrm>
            <a:off x="5133975" y="388938"/>
            <a:ext cx="0" cy="6486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3" name="Line 18"/>
          <p:cNvSpPr>
            <a:spLocks noChangeShapeType="1"/>
          </p:cNvSpPr>
          <p:nvPr/>
        </p:nvSpPr>
        <p:spPr bwMode="gray">
          <a:xfrm>
            <a:off x="6286500" y="619125"/>
            <a:ext cx="0" cy="6256338"/>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4" name="Line 19"/>
          <p:cNvSpPr>
            <a:spLocks noChangeShapeType="1"/>
          </p:cNvSpPr>
          <p:nvPr/>
        </p:nvSpPr>
        <p:spPr bwMode="gray">
          <a:xfrm>
            <a:off x="7439025" y="773113"/>
            <a:ext cx="0" cy="610235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5" name="Line 20"/>
          <p:cNvSpPr>
            <a:spLocks noChangeShapeType="1"/>
          </p:cNvSpPr>
          <p:nvPr/>
        </p:nvSpPr>
        <p:spPr bwMode="gray">
          <a:xfrm>
            <a:off x="8591550" y="900113"/>
            <a:ext cx="0" cy="597535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6" name="Line 22"/>
          <p:cNvSpPr>
            <a:spLocks noChangeShapeType="1"/>
          </p:cNvSpPr>
          <p:nvPr/>
        </p:nvSpPr>
        <p:spPr bwMode="gray">
          <a:xfrm rot="5400000">
            <a:off x="2595563" y="-2176463"/>
            <a:ext cx="0" cy="51911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7" name="Line 23"/>
          <p:cNvSpPr>
            <a:spLocks noChangeShapeType="1"/>
          </p:cNvSpPr>
          <p:nvPr/>
        </p:nvSpPr>
        <p:spPr bwMode="gray">
          <a:xfrm rot="5400000">
            <a:off x="4578350" y="-3036887"/>
            <a:ext cx="0" cy="91567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8" name="Line 24"/>
          <p:cNvSpPr>
            <a:spLocks noChangeShapeType="1"/>
          </p:cNvSpPr>
          <p:nvPr/>
        </p:nvSpPr>
        <p:spPr bwMode="gray">
          <a:xfrm rot="5400000">
            <a:off x="4578350" y="-1912937"/>
            <a:ext cx="0" cy="91567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9" name="Line 25"/>
          <p:cNvSpPr>
            <a:spLocks noChangeShapeType="1"/>
          </p:cNvSpPr>
          <p:nvPr/>
        </p:nvSpPr>
        <p:spPr bwMode="gray">
          <a:xfrm rot="5400000">
            <a:off x="4579938" y="-788988"/>
            <a:ext cx="0" cy="9153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40" name="Line 26"/>
          <p:cNvSpPr>
            <a:spLocks noChangeShapeType="1"/>
          </p:cNvSpPr>
          <p:nvPr/>
        </p:nvSpPr>
        <p:spPr bwMode="gray">
          <a:xfrm rot="5400000">
            <a:off x="4579938" y="334962"/>
            <a:ext cx="0" cy="9153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41" name="Line 27"/>
          <p:cNvSpPr>
            <a:spLocks noChangeShapeType="1"/>
          </p:cNvSpPr>
          <p:nvPr/>
        </p:nvSpPr>
        <p:spPr bwMode="gray">
          <a:xfrm rot="5400000">
            <a:off x="4905376" y="1824037"/>
            <a:ext cx="0" cy="842327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42" name="Rectangle 28"/>
          <p:cNvSpPr>
            <a:spLocks noChangeArrowheads="1"/>
          </p:cNvSpPr>
          <p:nvPr/>
        </p:nvSpPr>
        <p:spPr bwMode="gray">
          <a:xfrm>
            <a:off x="4005263" y="2692400"/>
            <a:ext cx="1128712" cy="1079500"/>
          </a:xfrm>
          <a:prstGeom prst="rect">
            <a:avLst/>
          </a:prstGeom>
          <a:solidFill>
            <a:srgbClr val="FFFFFF">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3" name="Rectangle 29"/>
          <p:cNvSpPr>
            <a:spLocks noChangeArrowheads="1"/>
          </p:cNvSpPr>
          <p:nvPr/>
        </p:nvSpPr>
        <p:spPr bwMode="gray">
          <a:xfrm>
            <a:off x="7459663" y="4937125"/>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4" name="Rectangle 30"/>
          <p:cNvSpPr>
            <a:spLocks noChangeArrowheads="1"/>
          </p:cNvSpPr>
          <p:nvPr/>
        </p:nvSpPr>
        <p:spPr bwMode="gray">
          <a:xfrm>
            <a:off x="549275" y="3808413"/>
            <a:ext cx="1128713" cy="1079500"/>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5" name="Rectangle 31"/>
          <p:cNvSpPr>
            <a:spLocks noChangeArrowheads="1"/>
          </p:cNvSpPr>
          <p:nvPr/>
        </p:nvSpPr>
        <p:spPr bwMode="gray">
          <a:xfrm>
            <a:off x="6307138" y="6064250"/>
            <a:ext cx="1128712" cy="796925"/>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6" name="Rectangle 32"/>
          <p:cNvSpPr>
            <a:spLocks noChangeArrowheads="1"/>
          </p:cNvSpPr>
          <p:nvPr/>
        </p:nvSpPr>
        <p:spPr bwMode="gray">
          <a:xfrm>
            <a:off x="2846388" y="0"/>
            <a:ext cx="1128712" cy="404813"/>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7" name="Rectangle 33"/>
          <p:cNvSpPr>
            <a:spLocks noChangeArrowheads="1"/>
          </p:cNvSpPr>
          <p:nvPr/>
        </p:nvSpPr>
        <p:spPr bwMode="gray">
          <a:xfrm>
            <a:off x="2852738" y="4938713"/>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8" name="Rectangle 34"/>
          <p:cNvSpPr>
            <a:spLocks noChangeArrowheads="1"/>
          </p:cNvSpPr>
          <p:nvPr/>
        </p:nvSpPr>
        <p:spPr bwMode="gray">
          <a:xfrm>
            <a:off x="6300788" y="1566863"/>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9" name="Rectangle 3"/>
          <p:cNvSpPr>
            <a:spLocks noGrp="1" noChangeArrowheads="1"/>
          </p:cNvSpPr>
          <p:nvPr>
            <p:ph type="body" idx="1"/>
          </p:nvPr>
        </p:nvSpPr>
        <p:spPr bwMode="gray">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3" name="Rectangle 4"/>
          <p:cNvSpPr>
            <a:spLocks noGrp="1" noChangeArrowheads="1"/>
          </p:cNvSpPr>
          <p:nvPr>
            <p:ph type="dt" sz="half" idx="2"/>
          </p:nvPr>
        </p:nvSpPr>
        <p:spPr bwMode="gray">
          <a:xfrm>
            <a:off x="457200" y="6245225"/>
            <a:ext cx="2133600" cy="476250"/>
          </a:xfrm>
          <a:prstGeom prst="rect">
            <a:avLst/>
          </a:prstGeom>
          <a:noFill/>
          <a:ln>
            <a:noFill/>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3"/>
          </p:nvPr>
        </p:nvSpPr>
        <p:spPr bwMode="gray">
          <a:xfrm>
            <a:off x="3124200" y="6245225"/>
            <a:ext cx="2895600" cy="476250"/>
          </a:xfrm>
          <a:prstGeom prst="rect">
            <a:avLst/>
          </a:prstGeom>
          <a:noFill/>
          <a:ln>
            <a:noFill/>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4"/>
          </p:nvPr>
        </p:nvSpPr>
        <p:spPr bwMode="gray">
          <a:xfrm>
            <a:off x="6553200" y="6245225"/>
            <a:ext cx="2133600" cy="476250"/>
          </a:xfrm>
          <a:prstGeom prst="rect">
            <a:avLst/>
          </a:prstGeom>
          <a:noFill/>
          <a:ln>
            <a:noFill/>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342E3677-F708-4280-BDEF-BA1743BE9051}" type="slidenum">
              <a:rPr lang="en-US">
                <a:solidFill>
                  <a:srgbClr val="000000"/>
                </a:solidFill>
              </a:rPr>
            </a:fld>
            <a:endParaRPr lang="en-US">
              <a:solidFill>
                <a:srgbClr val="000000"/>
              </a:solidFill>
            </a:endParaRPr>
          </a:p>
        </p:txBody>
      </p:sp>
      <p:sp>
        <p:nvSpPr>
          <p:cNvPr id="1053" name="Freeform 36"/>
          <p:cNvSpPr/>
          <p:nvPr/>
        </p:nvSpPr>
        <p:spPr bwMode="gray">
          <a:xfrm>
            <a:off x="4041775" y="0"/>
            <a:ext cx="5105400" cy="739775"/>
          </a:xfrm>
          <a:custGeom>
            <a:avLst/>
            <a:gdLst>
              <a:gd name="T0" fmla="*/ 2147483647 w 3130"/>
              <a:gd name="T1" fmla="*/ 2147483647 h 453"/>
              <a:gd name="T2" fmla="*/ 2147483647 w 3130"/>
              <a:gd name="T3" fmla="*/ 0 h 453"/>
              <a:gd name="T4" fmla="*/ 0 w 3130"/>
              <a:gd name="T5" fmla="*/ 0 h 453"/>
              <a:gd name="T6" fmla="*/ 2147483647 w 3130"/>
              <a:gd name="T7" fmla="*/ 2147483647 h 4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30" h="453">
                <a:moveTo>
                  <a:pt x="3130" y="453"/>
                </a:moveTo>
                <a:cubicBezTo>
                  <a:pt x="3130" y="226"/>
                  <a:pt x="3130" y="0"/>
                  <a:pt x="3130" y="0"/>
                </a:cubicBezTo>
                <a:lnTo>
                  <a:pt x="0" y="0"/>
                </a:lnTo>
                <a:cubicBezTo>
                  <a:pt x="0" y="0"/>
                  <a:pt x="1298" y="389"/>
                  <a:pt x="3130" y="453"/>
                </a:cubicBezTo>
                <a:close/>
              </a:path>
            </a:pathLst>
          </a:cu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1054" name="Rectangle 2"/>
          <p:cNvSpPr>
            <a:spLocks noGrp="1" noChangeArrowheads="1"/>
          </p:cNvSpPr>
          <p:nvPr>
            <p:ph type="title"/>
          </p:nvPr>
        </p:nvSpPr>
        <p:spPr bwMode="black">
          <a:xfrm>
            <a:off x="457200" y="325438"/>
            <a:ext cx="8229600"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smtClean="0"/>
              <a:t>Click to edit Master title style</a:t>
            </a:r>
            <a:endParaRPr lang="en-US" smtClean="0"/>
          </a:p>
        </p:txBody>
      </p:sp>
      <p:pic>
        <p:nvPicPr>
          <p:cNvPr id="1055" name="Picture 37" descr="water"/>
          <p:cNvPicPr>
            <a:picLocks noChangeAspect="1" noChangeArrowheads="1"/>
          </p:cNvPicPr>
          <p:nvPr/>
        </p:nvPicPr>
        <p:blipFill>
          <a:blip r:embed="rId15">
            <a:extLst>
              <a:ext uri="{28A0092B-C50C-407E-A947-70E740481C1C}">
                <a14:useLocalDpi xmlns:a14="http://schemas.microsoft.com/office/drawing/2010/main" val="0"/>
              </a:ext>
            </a:extLst>
          </a:blip>
          <a:srcRect l="22409" t="16374" b="27486"/>
          <a:stretch>
            <a:fillRect/>
          </a:stretch>
        </p:blipFill>
        <p:spPr bwMode="gray">
          <a:xfrm rot="786797">
            <a:off x="6629400" y="-381000"/>
            <a:ext cx="2417763"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8" descr="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gray">
          <a:xfrm rot="20740733" flipH="1">
            <a:off x="49213" y="5726113"/>
            <a:ext cx="12239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panose="020B0604020202020204" pitchFamily="34" charset="0"/>
        </a:defRPr>
      </a:lvl2pPr>
      <a:lvl3pPr algn="l" rtl="0" eaLnBrk="0" fontAlgn="base" hangingPunct="0">
        <a:spcBef>
          <a:spcPct val="0"/>
        </a:spcBef>
        <a:spcAft>
          <a:spcPct val="0"/>
        </a:spcAft>
        <a:defRPr sz="4400" b="1">
          <a:solidFill>
            <a:schemeClr val="tx2"/>
          </a:solidFill>
          <a:latin typeface="Arial" panose="020B0604020202020204" pitchFamily="34" charset="0"/>
        </a:defRPr>
      </a:lvl3pPr>
      <a:lvl4pPr algn="l" rtl="0" eaLnBrk="0" fontAlgn="base" hangingPunct="0">
        <a:spcBef>
          <a:spcPct val="0"/>
        </a:spcBef>
        <a:spcAft>
          <a:spcPct val="0"/>
        </a:spcAft>
        <a:defRPr sz="4400" b="1">
          <a:solidFill>
            <a:schemeClr val="tx2"/>
          </a:solidFill>
          <a:latin typeface="Arial" panose="020B0604020202020204" pitchFamily="34" charset="0"/>
        </a:defRPr>
      </a:lvl4pPr>
      <a:lvl5pPr algn="l" rtl="0" eaLnBrk="0" fontAlgn="base" hangingPunct="0">
        <a:spcBef>
          <a:spcPct val="0"/>
        </a:spcBef>
        <a:spcAft>
          <a:spcPct val="0"/>
        </a:spcAft>
        <a:defRPr sz="4400" b="1">
          <a:solidFill>
            <a:schemeClr val="tx2"/>
          </a:solidFill>
          <a:latin typeface="Arial" panose="020B0604020202020204" pitchFamily="34" charset="0"/>
        </a:defRPr>
      </a:lvl5pPr>
      <a:lvl6pPr marL="457200" algn="l" rtl="0" eaLnBrk="1" fontAlgn="base" hangingPunct="1">
        <a:spcBef>
          <a:spcPct val="0"/>
        </a:spcBef>
        <a:spcAft>
          <a:spcPct val="0"/>
        </a:spcAft>
        <a:defRPr sz="4400" b="1">
          <a:solidFill>
            <a:schemeClr val="tx2"/>
          </a:solidFill>
          <a:latin typeface="Arial" panose="020B0604020202020204" pitchFamily="34" charset="0"/>
        </a:defRPr>
      </a:lvl6pPr>
      <a:lvl7pPr marL="914400" algn="l" rtl="0" eaLnBrk="1" fontAlgn="base" hangingPunct="1">
        <a:spcBef>
          <a:spcPct val="0"/>
        </a:spcBef>
        <a:spcAft>
          <a:spcPct val="0"/>
        </a:spcAft>
        <a:defRPr sz="4400" b="1">
          <a:solidFill>
            <a:schemeClr val="tx2"/>
          </a:solidFill>
          <a:latin typeface="Arial" panose="020B0604020202020204" pitchFamily="34" charset="0"/>
        </a:defRPr>
      </a:lvl7pPr>
      <a:lvl8pPr marL="1371600" algn="l" rtl="0" eaLnBrk="1" fontAlgn="base" hangingPunct="1">
        <a:spcBef>
          <a:spcPct val="0"/>
        </a:spcBef>
        <a:spcAft>
          <a:spcPct val="0"/>
        </a:spcAft>
        <a:defRPr sz="4400" b="1">
          <a:solidFill>
            <a:schemeClr val="tx2"/>
          </a:solidFill>
          <a:latin typeface="Arial" panose="020B0604020202020204" pitchFamily="34" charset="0"/>
        </a:defRPr>
      </a:lvl8pPr>
      <a:lvl9pPr marL="1828800" algn="l" rtl="0" eaLnBrk="1" fontAlgn="base" hangingPunct="1">
        <a:spcBef>
          <a:spcPct val="0"/>
        </a:spcBef>
        <a:spcAft>
          <a:spcPct val="0"/>
        </a:spcAft>
        <a:defRPr sz="44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p:nvPr/>
        </p:nvSpPr>
        <p:spPr bwMode="gray">
          <a:xfrm>
            <a:off x="-9525" y="-9525"/>
            <a:ext cx="9156700" cy="6872288"/>
          </a:xfrm>
          <a:custGeom>
            <a:avLst/>
            <a:gdLst>
              <a:gd name="T0" fmla="*/ 5766 w 5768"/>
              <a:gd name="T1" fmla="*/ 605 h 4329"/>
              <a:gd name="T2" fmla="*/ 5768 w 5768"/>
              <a:gd name="T3" fmla="*/ 4325 h 4329"/>
              <a:gd name="T4" fmla="*/ 1082 w 5768"/>
              <a:gd name="T5" fmla="*/ 4329 h 4329"/>
              <a:gd name="T6" fmla="*/ 13 w 5768"/>
              <a:gd name="T7" fmla="*/ 3351 h 4329"/>
              <a:gd name="T8" fmla="*/ 0 w 5768"/>
              <a:gd name="T9" fmla="*/ 0 h 4329"/>
              <a:gd name="T10" fmla="*/ 2428 w 5768"/>
              <a:gd name="T11" fmla="*/ 7 h 4329"/>
              <a:gd name="T12" fmla="*/ 5766 w 5768"/>
              <a:gd name="T13" fmla="*/ 605 h 4329"/>
            </a:gdLst>
            <a:ahLst/>
            <a:cxnLst>
              <a:cxn ang="0">
                <a:pos x="T0" y="T1"/>
              </a:cxn>
              <a:cxn ang="0">
                <a:pos x="T2" y="T3"/>
              </a:cxn>
              <a:cxn ang="0">
                <a:pos x="T4" y="T5"/>
              </a:cxn>
              <a:cxn ang="0">
                <a:pos x="T6" y="T7"/>
              </a:cxn>
              <a:cxn ang="0">
                <a:pos x="T8" y="T9"/>
              </a:cxn>
              <a:cxn ang="0">
                <a:pos x="T10" y="T11"/>
              </a:cxn>
              <a:cxn ang="0">
                <a:pos x="T12" y="T13"/>
              </a:cxn>
            </a:cxnLst>
            <a:rect l="0" t="0" r="r" b="b"/>
            <a:pathLst>
              <a:path w="5768" h="4329">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rotWithShape="1">
            <a:gsLst>
              <a:gs pos="0">
                <a:schemeClr val="bg1">
                  <a:gamma/>
                  <a:tint val="3137"/>
                  <a:invGamma/>
                </a:schemeClr>
              </a:gs>
              <a:gs pos="100000">
                <a:schemeClr val="bg1">
                  <a:alpha val="70000"/>
                </a:schemeClr>
              </a:gs>
            </a:gsLst>
            <a:lin ang="2700000" scaled="1"/>
          </a:gradFill>
          <a:ln>
            <a:noFill/>
          </a:ln>
          <a:effectLst/>
        </p:spPr>
        <p:txBody>
          <a:bodyPr/>
          <a:lstStyle/>
          <a:p>
            <a:pPr fontAlgn="base">
              <a:spcBef>
                <a:spcPct val="0"/>
              </a:spcBef>
              <a:spcAft>
                <a:spcPct val="0"/>
              </a:spcAft>
              <a:defRPr/>
            </a:pPr>
            <a:endParaRPr lang="en-US">
              <a:solidFill>
                <a:srgbClr val="000000"/>
              </a:solidFill>
            </a:endParaRPr>
          </a:p>
        </p:txBody>
      </p:sp>
      <p:sp>
        <p:nvSpPr>
          <p:cNvPr id="1027" name="Freeform 9"/>
          <p:cNvSpPr/>
          <p:nvPr/>
        </p:nvSpPr>
        <p:spPr bwMode="gray">
          <a:xfrm>
            <a:off x="-4763" y="5500688"/>
            <a:ext cx="1441451" cy="1358900"/>
          </a:xfrm>
          <a:custGeom>
            <a:avLst/>
            <a:gdLst>
              <a:gd name="T0" fmla="*/ 0 w 1089"/>
              <a:gd name="T1" fmla="*/ 0 h 1100"/>
              <a:gd name="T2" fmla="*/ 0 w 1089"/>
              <a:gd name="T3" fmla="*/ 2147483647 h 1100"/>
              <a:gd name="T4" fmla="*/ 2147483647 w 1089"/>
              <a:gd name="T5" fmla="*/ 2147483647 h 1100"/>
              <a:gd name="T6" fmla="*/ 0 w 1089"/>
              <a:gd name="T7" fmla="*/ 0 h 1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1028" name="Line 13"/>
          <p:cNvSpPr>
            <a:spLocks noChangeShapeType="1"/>
          </p:cNvSpPr>
          <p:nvPr/>
        </p:nvSpPr>
        <p:spPr bwMode="gray">
          <a:xfrm>
            <a:off x="527050" y="0"/>
            <a:ext cx="0" cy="5910263"/>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29" name="Line 14"/>
          <p:cNvSpPr>
            <a:spLocks noChangeShapeType="1"/>
          </p:cNvSpPr>
          <p:nvPr/>
        </p:nvSpPr>
        <p:spPr bwMode="gray">
          <a:xfrm>
            <a:off x="1677988" y="0"/>
            <a:ext cx="0" cy="68326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0" name="Line 15"/>
          <p:cNvSpPr>
            <a:spLocks noChangeShapeType="1"/>
          </p:cNvSpPr>
          <p:nvPr/>
        </p:nvSpPr>
        <p:spPr bwMode="gray">
          <a:xfrm>
            <a:off x="2830513" y="0"/>
            <a:ext cx="0" cy="686117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2" name="Line 16"/>
          <p:cNvSpPr>
            <a:spLocks noChangeShapeType="1"/>
          </p:cNvSpPr>
          <p:nvPr/>
        </p:nvSpPr>
        <p:spPr bwMode="gray">
          <a:xfrm>
            <a:off x="3983038" y="0"/>
            <a:ext cx="0" cy="6875463"/>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2" name="Line 17"/>
          <p:cNvSpPr>
            <a:spLocks noChangeShapeType="1"/>
          </p:cNvSpPr>
          <p:nvPr/>
        </p:nvSpPr>
        <p:spPr bwMode="gray">
          <a:xfrm>
            <a:off x="5133975" y="388938"/>
            <a:ext cx="0" cy="6486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3" name="Line 18"/>
          <p:cNvSpPr>
            <a:spLocks noChangeShapeType="1"/>
          </p:cNvSpPr>
          <p:nvPr/>
        </p:nvSpPr>
        <p:spPr bwMode="gray">
          <a:xfrm>
            <a:off x="6286500" y="619125"/>
            <a:ext cx="0" cy="6256338"/>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4" name="Line 19"/>
          <p:cNvSpPr>
            <a:spLocks noChangeShapeType="1"/>
          </p:cNvSpPr>
          <p:nvPr/>
        </p:nvSpPr>
        <p:spPr bwMode="gray">
          <a:xfrm>
            <a:off x="7439025" y="773113"/>
            <a:ext cx="0" cy="610235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5" name="Line 20"/>
          <p:cNvSpPr>
            <a:spLocks noChangeShapeType="1"/>
          </p:cNvSpPr>
          <p:nvPr/>
        </p:nvSpPr>
        <p:spPr bwMode="gray">
          <a:xfrm>
            <a:off x="8591550" y="900113"/>
            <a:ext cx="0" cy="597535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6" name="Line 22"/>
          <p:cNvSpPr>
            <a:spLocks noChangeShapeType="1"/>
          </p:cNvSpPr>
          <p:nvPr/>
        </p:nvSpPr>
        <p:spPr bwMode="gray">
          <a:xfrm rot="5400000">
            <a:off x="2595563" y="-2176463"/>
            <a:ext cx="0" cy="51911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7" name="Line 23"/>
          <p:cNvSpPr>
            <a:spLocks noChangeShapeType="1"/>
          </p:cNvSpPr>
          <p:nvPr/>
        </p:nvSpPr>
        <p:spPr bwMode="gray">
          <a:xfrm rot="5400000">
            <a:off x="4578350" y="-3036887"/>
            <a:ext cx="0" cy="91567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8" name="Line 24"/>
          <p:cNvSpPr>
            <a:spLocks noChangeShapeType="1"/>
          </p:cNvSpPr>
          <p:nvPr/>
        </p:nvSpPr>
        <p:spPr bwMode="gray">
          <a:xfrm rot="5400000">
            <a:off x="4578350" y="-1912937"/>
            <a:ext cx="0" cy="91567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9" name="Line 25"/>
          <p:cNvSpPr>
            <a:spLocks noChangeShapeType="1"/>
          </p:cNvSpPr>
          <p:nvPr/>
        </p:nvSpPr>
        <p:spPr bwMode="gray">
          <a:xfrm rot="5400000">
            <a:off x="4579938" y="-788988"/>
            <a:ext cx="0" cy="9153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40" name="Line 26"/>
          <p:cNvSpPr>
            <a:spLocks noChangeShapeType="1"/>
          </p:cNvSpPr>
          <p:nvPr/>
        </p:nvSpPr>
        <p:spPr bwMode="gray">
          <a:xfrm rot="5400000">
            <a:off x="4579938" y="334962"/>
            <a:ext cx="0" cy="9153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41" name="Line 27"/>
          <p:cNvSpPr>
            <a:spLocks noChangeShapeType="1"/>
          </p:cNvSpPr>
          <p:nvPr/>
        </p:nvSpPr>
        <p:spPr bwMode="gray">
          <a:xfrm rot="5400000">
            <a:off x="4905376" y="1824037"/>
            <a:ext cx="0" cy="842327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42" name="Rectangle 28"/>
          <p:cNvSpPr>
            <a:spLocks noChangeArrowheads="1"/>
          </p:cNvSpPr>
          <p:nvPr/>
        </p:nvSpPr>
        <p:spPr bwMode="gray">
          <a:xfrm>
            <a:off x="4005263" y="2692400"/>
            <a:ext cx="1128712" cy="1079500"/>
          </a:xfrm>
          <a:prstGeom prst="rect">
            <a:avLst/>
          </a:prstGeom>
          <a:solidFill>
            <a:srgbClr val="FFFFFF">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3" name="Rectangle 29"/>
          <p:cNvSpPr>
            <a:spLocks noChangeArrowheads="1"/>
          </p:cNvSpPr>
          <p:nvPr/>
        </p:nvSpPr>
        <p:spPr bwMode="gray">
          <a:xfrm>
            <a:off x="7459663" y="4937125"/>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4" name="Rectangle 30"/>
          <p:cNvSpPr>
            <a:spLocks noChangeArrowheads="1"/>
          </p:cNvSpPr>
          <p:nvPr/>
        </p:nvSpPr>
        <p:spPr bwMode="gray">
          <a:xfrm>
            <a:off x="549275" y="3808413"/>
            <a:ext cx="1128713" cy="1079500"/>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5" name="Rectangle 31"/>
          <p:cNvSpPr>
            <a:spLocks noChangeArrowheads="1"/>
          </p:cNvSpPr>
          <p:nvPr/>
        </p:nvSpPr>
        <p:spPr bwMode="gray">
          <a:xfrm>
            <a:off x="6307138" y="6064250"/>
            <a:ext cx="1128712" cy="796925"/>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6" name="Rectangle 32"/>
          <p:cNvSpPr>
            <a:spLocks noChangeArrowheads="1"/>
          </p:cNvSpPr>
          <p:nvPr/>
        </p:nvSpPr>
        <p:spPr bwMode="gray">
          <a:xfrm>
            <a:off x="2846388" y="0"/>
            <a:ext cx="1128712" cy="404813"/>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7" name="Rectangle 33"/>
          <p:cNvSpPr>
            <a:spLocks noChangeArrowheads="1"/>
          </p:cNvSpPr>
          <p:nvPr/>
        </p:nvSpPr>
        <p:spPr bwMode="gray">
          <a:xfrm>
            <a:off x="2852738" y="4938713"/>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8" name="Rectangle 34"/>
          <p:cNvSpPr>
            <a:spLocks noChangeArrowheads="1"/>
          </p:cNvSpPr>
          <p:nvPr/>
        </p:nvSpPr>
        <p:spPr bwMode="gray">
          <a:xfrm>
            <a:off x="6300788" y="1566863"/>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9" name="Rectangle 3"/>
          <p:cNvSpPr>
            <a:spLocks noGrp="1" noChangeArrowheads="1"/>
          </p:cNvSpPr>
          <p:nvPr>
            <p:ph type="body" idx="1"/>
          </p:nvPr>
        </p:nvSpPr>
        <p:spPr bwMode="gray">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3" name="Rectangle 4"/>
          <p:cNvSpPr>
            <a:spLocks noGrp="1" noChangeArrowheads="1"/>
          </p:cNvSpPr>
          <p:nvPr>
            <p:ph type="dt" sz="half" idx="2"/>
          </p:nvPr>
        </p:nvSpPr>
        <p:spPr bwMode="gray">
          <a:xfrm>
            <a:off x="457200" y="6245225"/>
            <a:ext cx="2133600" cy="476250"/>
          </a:xfrm>
          <a:prstGeom prst="rect">
            <a:avLst/>
          </a:prstGeom>
          <a:noFill/>
          <a:ln>
            <a:noFill/>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3"/>
          </p:nvPr>
        </p:nvSpPr>
        <p:spPr bwMode="gray">
          <a:xfrm>
            <a:off x="3124200" y="6245225"/>
            <a:ext cx="2895600" cy="476250"/>
          </a:xfrm>
          <a:prstGeom prst="rect">
            <a:avLst/>
          </a:prstGeom>
          <a:noFill/>
          <a:ln>
            <a:noFill/>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4"/>
          </p:nvPr>
        </p:nvSpPr>
        <p:spPr bwMode="gray">
          <a:xfrm>
            <a:off x="6553200" y="6245225"/>
            <a:ext cx="2133600" cy="476250"/>
          </a:xfrm>
          <a:prstGeom prst="rect">
            <a:avLst/>
          </a:prstGeom>
          <a:noFill/>
          <a:ln>
            <a:noFill/>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342E3677-F708-4280-BDEF-BA1743BE9051}" type="slidenum">
              <a:rPr lang="en-US">
                <a:solidFill>
                  <a:srgbClr val="000000"/>
                </a:solidFill>
              </a:rPr>
            </a:fld>
            <a:endParaRPr lang="en-US">
              <a:solidFill>
                <a:srgbClr val="000000"/>
              </a:solidFill>
            </a:endParaRPr>
          </a:p>
        </p:txBody>
      </p:sp>
      <p:sp>
        <p:nvSpPr>
          <p:cNvPr id="1053" name="Freeform 36"/>
          <p:cNvSpPr/>
          <p:nvPr/>
        </p:nvSpPr>
        <p:spPr bwMode="gray">
          <a:xfrm>
            <a:off x="4041775" y="0"/>
            <a:ext cx="5105400" cy="739775"/>
          </a:xfrm>
          <a:custGeom>
            <a:avLst/>
            <a:gdLst>
              <a:gd name="T0" fmla="*/ 2147483647 w 3130"/>
              <a:gd name="T1" fmla="*/ 2147483647 h 453"/>
              <a:gd name="T2" fmla="*/ 2147483647 w 3130"/>
              <a:gd name="T3" fmla="*/ 0 h 453"/>
              <a:gd name="T4" fmla="*/ 0 w 3130"/>
              <a:gd name="T5" fmla="*/ 0 h 453"/>
              <a:gd name="T6" fmla="*/ 2147483647 w 3130"/>
              <a:gd name="T7" fmla="*/ 2147483647 h 4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30" h="453">
                <a:moveTo>
                  <a:pt x="3130" y="453"/>
                </a:moveTo>
                <a:cubicBezTo>
                  <a:pt x="3130" y="226"/>
                  <a:pt x="3130" y="0"/>
                  <a:pt x="3130" y="0"/>
                </a:cubicBezTo>
                <a:lnTo>
                  <a:pt x="0" y="0"/>
                </a:lnTo>
                <a:cubicBezTo>
                  <a:pt x="0" y="0"/>
                  <a:pt x="1298" y="389"/>
                  <a:pt x="3130" y="453"/>
                </a:cubicBezTo>
                <a:close/>
              </a:path>
            </a:pathLst>
          </a:cu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1054" name="Rectangle 2"/>
          <p:cNvSpPr>
            <a:spLocks noGrp="1" noChangeArrowheads="1"/>
          </p:cNvSpPr>
          <p:nvPr>
            <p:ph type="title"/>
          </p:nvPr>
        </p:nvSpPr>
        <p:spPr bwMode="black">
          <a:xfrm>
            <a:off x="457200" y="325438"/>
            <a:ext cx="8229600"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smtClean="0"/>
              <a:t>Click to edit Master title style</a:t>
            </a:r>
            <a:endParaRPr lang="en-US" smtClean="0"/>
          </a:p>
        </p:txBody>
      </p:sp>
      <p:pic>
        <p:nvPicPr>
          <p:cNvPr id="1055" name="Picture 37" descr="water"/>
          <p:cNvPicPr>
            <a:picLocks noChangeAspect="1" noChangeArrowheads="1"/>
          </p:cNvPicPr>
          <p:nvPr/>
        </p:nvPicPr>
        <p:blipFill>
          <a:blip r:embed="rId15">
            <a:extLst>
              <a:ext uri="{28A0092B-C50C-407E-A947-70E740481C1C}">
                <a14:useLocalDpi xmlns:a14="http://schemas.microsoft.com/office/drawing/2010/main" val="0"/>
              </a:ext>
            </a:extLst>
          </a:blip>
          <a:srcRect l="22409" t="16374" b="27486"/>
          <a:stretch>
            <a:fillRect/>
          </a:stretch>
        </p:blipFill>
        <p:spPr bwMode="gray">
          <a:xfrm rot="786797">
            <a:off x="6629400" y="-381000"/>
            <a:ext cx="2417763"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8" descr="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gray">
          <a:xfrm rot="20740733" flipH="1">
            <a:off x="49213" y="5726113"/>
            <a:ext cx="12239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panose="020B0604020202020204" pitchFamily="34" charset="0"/>
        </a:defRPr>
      </a:lvl2pPr>
      <a:lvl3pPr algn="l" rtl="0" eaLnBrk="0" fontAlgn="base" hangingPunct="0">
        <a:spcBef>
          <a:spcPct val="0"/>
        </a:spcBef>
        <a:spcAft>
          <a:spcPct val="0"/>
        </a:spcAft>
        <a:defRPr sz="4400" b="1">
          <a:solidFill>
            <a:schemeClr val="tx2"/>
          </a:solidFill>
          <a:latin typeface="Arial" panose="020B0604020202020204" pitchFamily="34" charset="0"/>
        </a:defRPr>
      </a:lvl3pPr>
      <a:lvl4pPr algn="l" rtl="0" eaLnBrk="0" fontAlgn="base" hangingPunct="0">
        <a:spcBef>
          <a:spcPct val="0"/>
        </a:spcBef>
        <a:spcAft>
          <a:spcPct val="0"/>
        </a:spcAft>
        <a:defRPr sz="4400" b="1">
          <a:solidFill>
            <a:schemeClr val="tx2"/>
          </a:solidFill>
          <a:latin typeface="Arial" panose="020B0604020202020204" pitchFamily="34" charset="0"/>
        </a:defRPr>
      </a:lvl4pPr>
      <a:lvl5pPr algn="l" rtl="0" eaLnBrk="0" fontAlgn="base" hangingPunct="0">
        <a:spcBef>
          <a:spcPct val="0"/>
        </a:spcBef>
        <a:spcAft>
          <a:spcPct val="0"/>
        </a:spcAft>
        <a:defRPr sz="4400" b="1">
          <a:solidFill>
            <a:schemeClr val="tx2"/>
          </a:solidFill>
          <a:latin typeface="Arial" panose="020B0604020202020204" pitchFamily="34" charset="0"/>
        </a:defRPr>
      </a:lvl5pPr>
      <a:lvl6pPr marL="457200" algn="l" rtl="0" eaLnBrk="1" fontAlgn="base" hangingPunct="1">
        <a:spcBef>
          <a:spcPct val="0"/>
        </a:spcBef>
        <a:spcAft>
          <a:spcPct val="0"/>
        </a:spcAft>
        <a:defRPr sz="4400" b="1">
          <a:solidFill>
            <a:schemeClr val="tx2"/>
          </a:solidFill>
          <a:latin typeface="Arial" panose="020B0604020202020204" pitchFamily="34" charset="0"/>
        </a:defRPr>
      </a:lvl6pPr>
      <a:lvl7pPr marL="914400" algn="l" rtl="0" eaLnBrk="1" fontAlgn="base" hangingPunct="1">
        <a:spcBef>
          <a:spcPct val="0"/>
        </a:spcBef>
        <a:spcAft>
          <a:spcPct val="0"/>
        </a:spcAft>
        <a:defRPr sz="4400" b="1">
          <a:solidFill>
            <a:schemeClr val="tx2"/>
          </a:solidFill>
          <a:latin typeface="Arial" panose="020B0604020202020204" pitchFamily="34" charset="0"/>
        </a:defRPr>
      </a:lvl7pPr>
      <a:lvl8pPr marL="1371600" algn="l" rtl="0" eaLnBrk="1" fontAlgn="base" hangingPunct="1">
        <a:spcBef>
          <a:spcPct val="0"/>
        </a:spcBef>
        <a:spcAft>
          <a:spcPct val="0"/>
        </a:spcAft>
        <a:defRPr sz="4400" b="1">
          <a:solidFill>
            <a:schemeClr val="tx2"/>
          </a:solidFill>
          <a:latin typeface="Arial" panose="020B0604020202020204" pitchFamily="34" charset="0"/>
        </a:defRPr>
      </a:lvl8pPr>
      <a:lvl9pPr marL="1828800" algn="l" rtl="0" eaLnBrk="1" fontAlgn="base" hangingPunct="1">
        <a:spcBef>
          <a:spcPct val="0"/>
        </a:spcBef>
        <a:spcAft>
          <a:spcPct val="0"/>
        </a:spcAft>
        <a:defRPr sz="44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p:nvPr/>
        </p:nvSpPr>
        <p:spPr bwMode="gray">
          <a:xfrm>
            <a:off x="-9525" y="-9525"/>
            <a:ext cx="9156700" cy="6872288"/>
          </a:xfrm>
          <a:custGeom>
            <a:avLst/>
            <a:gdLst>
              <a:gd name="T0" fmla="*/ 5766 w 5768"/>
              <a:gd name="T1" fmla="*/ 605 h 4329"/>
              <a:gd name="T2" fmla="*/ 5768 w 5768"/>
              <a:gd name="T3" fmla="*/ 4325 h 4329"/>
              <a:gd name="T4" fmla="*/ 1082 w 5768"/>
              <a:gd name="T5" fmla="*/ 4329 h 4329"/>
              <a:gd name="T6" fmla="*/ 13 w 5768"/>
              <a:gd name="T7" fmla="*/ 3351 h 4329"/>
              <a:gd name="T8" fmla="*/ 0 w 5768"/>
              <a:gd name="T9" fmla="*/ 0 h 4329"/>
              <a:gd name="T10" fmla="*/ 2428 w 5768"/>
              <a:gd name="T11" fmla="*/ 7 h 4329"/>
              <a:gd name="T12" fmla="*/ 5766 w 5768"/>
              <a:gd name="T13" fmla="*/ 605 h 4329"/>
            </a:gdLst>
            <a:ahLst/>
            <a:cxnLst>
              <a:cxn ang="0">
                <a:pos x="T0" y="T1"/>
              </a:cxn>
              <a:cxn ang="0">
                <a:pos x="T2" y="T3"/>
              </a:cxn>
              <a:cxn ang="0">
                <a:pos x="T4" y="T5"/>
              </a:cxn>
              <a:cxn ang="0">
                <a:pos x="T6" y="T7"/>
              </a:cxn>
              <a:cxn ang="0">
                <a:pos x="T8" y="T9"/>
              </a:cxn>
              <a:cxn ang="0">
                <a:pos x="T10" y="T11"/>
              </a:cxn>
              <a:cxn ang="0">
                <a:pos x="T12" y="T13"/>
              </a:cxn>
            </a:cxnLst>
            <a:rect l="0" t="0" r="r" b="b"/>
            <a:pathLst>
              <a:path w="5768" h="4329">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rotWithShape="1">
            <a:gsLst>
              <a:gs pos="0">
                <a:schemeClr val="bg1">
                  <a:gamma/>
                  <a:tint val="3137"/>
                  <a:invGamma/>
                </a:schemeClr>
              </a:gs>
              <a:gs pos="100000">
                <a:schemeClr val="bg1">
                  <a:alpha val="70000"/>
                </a:schemeClr>
              </a:gs>
            </a:gsLst>
            <a:lin ang="2700000" scaled="1"/>
          </a:gradFill>
          <a:ln>
            <a:noFill/>
          </a:ln>
          <a:effectLst/>
        </p:spPr>
        <p:txBody>
          <a:bodyPr/>
          <a:lstStyle/>
          <a:p>
            <a:pPr fontAlgn="base">
              <a:spcBef>
                <a:spcPct val="0"/>
              </a:spcBef>
              <a:spcAft>
                <a:spcPct val="0"/>
              </a:spcAft>
              <a:defRPr/>
            </a:pPr>
            <a:endParaRPr lang="en-US">
              <a:solidFill>
                <a:srgbClr val="000000"/>
              </a:solidFill>
            </a:endParaRPr>
          </a:p>
        </p:txBody>
      </p:sp>
      <p:sp>
        <p:nvSpPr>
          <p:cNvPr id="1027" name="Freeform 9"/>
          <p:cNvSpPr/>
          <p:nvPr/>
        </p:nvSpPr>
        <p:spPr bwMode="gray">
          <a:xfrm>
            <a:off x="-4763" y="5500688"/>
            <a:ext cx="1441451" cy="1358900"/>
          </a:xfrm>
          <a:custGeom>
            <a:avLst/>
            <a:gdLst>
              <a:gd name="T0" fmla="*/ 0 w 1089"/>
              <a:gd name="T1" fmla="*/ 0 h 1100"/>
              <a:gd name="T2" fmla="*/ 0 w 1089"/>
              <a:gd name="T3" fmla="*/ 2147483647 h 1100"/>
              <a:gd name="T4" fmla="*/ 2147483647 w 1089"/>
              <a:gd name="T5" fmla="*/ 2147483647 h 1100"/>
              <a:gd name="T6" fmla="*/ 0 w 1089"/>
              <a:gd name="T7" fmla="*/ 0 h 1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1028" name="Line 13"/>
          <p:cNvSpPr>
            <a:spLocks noChangeShapeType="1"/>
          </p:cNvSpPr>
          <p:nvPr/>
        </p:nvSpPr>
        <p:spPr bwMode="gray">
          <a:xfrm>
            <a:off x="527050" y="0"/>
            <a:ext cx="0" cy="5910263"/>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29" name="Line 14"/>
          <p:cNvSpPr>
            <a:spLocks noChangeShapeType="1"/>
          </p:cNvSpPr>
          <p:nvPr/>
        </p:nvSpPr>
        <p:spPr bwMode="gray">
          <a:xfrm>
            <a:off x="1677988" y="0"/>
            <a:ext cx="0" cy="68326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0" name="Line 15"/>
          <p:cNvSpPr>
            <a:spLocks noChangeShapeType="1"/>
          </p:cNvSpPr>
          <p:nvPr/>
        </p:nvSpPr>
        <p:spPr bwMode="gray">
          <a:xfrm>
            <a:off x="2830513" y="0"/>
            <a:ext cx="0" cy="686117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2" name="Line 16"/>
          <p:cNvSpPr>
            <a:spLocks noChangeShapeType="1"/>
          </p:cNvSpPr>
          <p:nvPr/>
        </p:nvSpPr>
        <p:spPr bwMode="gray">
          <a:xfrm>
            <a:off x="3983038" y="0"/>
            <a:ext cx="0" cy="6875463"/>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2" name="Line 17"/>
          <p:cNvSpPr>
            <a:spLocks noChangeShapeType="1"/>
          </p:cNvSpPr>
          <p:nvPr/>
        </p:nvSpPr>
        <p:spPr bwMode="gray">
          <a:xfrm>
            <a:off x="5133975" y="388938"/>
            <a:ext cx="0" cy="6486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3" name="Line 18"/>
          <p:cNvSpPr>
            <a:spLocks noChangeShapeType="1"/>
          </p:cNvSpPr>
          <p:nvPr/>
        </p:nvSpPr>
        <p:spPr bwMode="gray">
          <a:xfrm>
            <a:off x="6286500" y="619125"/>
            <a:ext cx="0" cy="6256338"/>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4" name="Line 19"/>
          <p:cNvSpPr>
            <a:spLocks noChangeShapeType="1"/>
          </p:cNvSpPr>
          <p:nvPr/>
        </p:nvSpPr>
        <p:spPr bwMode="gray">
          <a:xfrm>
            <a:off x="7439025" y="773113"/>
            <a:ext cx="0" cy="610235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5" name="Line 20"/>
          <p:cNvSpPr>
            <a:spLocks noChangeShapeType="1"/>
          </p:cNvSpPr>
          <p:nvPr/>
        </p:nvSpPr>
        <p:spPr bwMode="gray">
          <a:xfrm>
            <a:off x="8591550" y="900113"/>
            <a:ext cx="0" cy="597535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6" name="Line 22"/>
          <p:cNvSpPr>
            <a:spLocks noChangeShapeType="1"/>
          </p:cNvSpPr>
          <p:nvPr/>
        </p:nvSpPr>
        <p:spPr bwMode="gray">
          <a:xfrm rot="5400000">
            <a:off x="2595563" y="-2176463"/>
            <a:ext cx="0" cy="51911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7" name="Line 23"/>
          <p:cNvSpPr>
            <a:spLocks noChangeShapeType="1"/>
          </p:cNvSpPr>
          <p:nvPr/>
        </p:nvSpPr>
        <p:spPr bwMode="gray">
          <a:xfrm rot="5400000">
            <a:off x="4578350" y="-3036887"/>
            <a:ext cx="0" cy="91567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8" name="Line 24"/>
          <p:cNvSpPr>
            <a:spLocks noChangeShapeType="1"/>
          </p:cNvSpPr>
          <p:nvPr/>
        </p:nvSpPr>
        <p:spPr bwMode="gray">
          <a:xfrm rot="5400000">
            <a:off x="4578350" y="-1912937"/>
            <a:ext cx="0" cy="91567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9" name="Line 25"/>
          <p:cNvSpPr>
            <a:spLocks noChangeShapeType="1"/>
          </p:cNvSpPr>
          <p:nvPr/>
        </p:nvSpPr>
        <p:spPr bwMode="gray">
          <a:xfrm rot="5400000">
            <a:off x="4579938" y="-788988"/>
            <a:ext cx="0" cy="9153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40" name="Line 26"/>
          <p:cNvSpPr>
            <a:spLocks noChangeShapeType="1"/>
          </p:cNvSpPr>
          <p:nvPr/>
        </p:nvSpPr>
        <p:spPr bwMode="gray">
          <a:xfrm rot="5400000">
            <a:off x="4579938" y="334962"/>
            <a:ext cx="0" cy="9153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41" name="Line 27"/>
          <p:cNvSpPr>
            <a:spLocks noChangeShapeType="1"/>
          </p:cNvSpPr>
          <p:nvPr/>
        </p:nvSpPr>
        <p:spPr bwMode="gray">
          <a:xfrm rot="5400000">
            <a:off x="4905376" y="1824037"/>
            <a:ext cx="0" cy="842327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42" name="Rectangle 28"/>
          <p:cNvSpPr>
            <a:spLocks noChangeArrowheads="1"/>
          </p:cNvSpPr>
          <p:nvPr/>
        </p:nvSpPr>
        <p:spPr bwMode="gray">
          <a:xfrm>
            <a:off x="4005263" y="2692400"/>
            <a:ext cx="1128712" cy="1079500"/>
          </a:xfrm>
          <a:prstGeom prst="rect">
            <a:avLst/>
          </a:prstGeom>
          <a:solidFill>
            <a:srgbClr val="FFFFFF">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3" name="Rectangle 29"/>
          <p:cNvSpPr>
            <a:spLocks noChangeArrowheads="1"/>
          </p:cNvSpPr>
          <p:nvPr/>
        </p:nvSpPr>
        <p:spPr bwMode="gray">
          <a:xfrm>
            <a:off x="7459663" y="4937125"/>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4" name="Rectangle 30"/>
          <p:cNvSpPr>
            <a:spLocks noChangeArrowheads="1"/>
          </p:cNvSpPr>
          <p:nvPr/>
        </p:nvSpPr>
        <p:spPr bwMode="gray">
          <a:xfrm>
            <a:off x="549275" y="3808413"/>
            <a:ext cx="1128713" cy="1079500"/>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5" name="Rectangle 31"/>
          <p:cNvSpPr>
            <a:spLocks noChangeArrowheads="1"/>
          </p:cNvSpPr>
          <p:nvPr/>
        </p:nvSpPr>
        <p:spPr bwMode="gray">
          <a:xfrm>
            <a:off x="6307138" y="6064250"/>
            <a:ext cx="1128712" cy="796925"/>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6" name="Rectangle 32"/>
          <p:cNvSpPr>
            <a:spLocks noChangeArrowheads="1"/>
          </p:cNvSpPr>
          <p:nvPr/>
        </p:nvSpPr>
        <p:spPr bwMode="gray">
          <a:xfrm>
            <a:off x="2846388" y="0"/>
            <a:ext cx="1128712" cy="404813"/>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7" name="Rectangle 33"/>
          <p:cNvSpPr>
            <a:spLocks noChangeArrowheads="1"/>
          </p:cNvSpPr>
          <p:nvPr/>
        </p:nvSpPr>
        <p:spPr bwMode="gray">
          <a:xfrm>
            <a:off x="2852738" y="4938713"/>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8" name="Rectangle 34"/>
          <p:cNvSpPr>
            <a:spLocks noChangeArrowheads="1"/>
          </p:cNvSpPr>
          <p:nvPr/>
        </p:nvSpPr>
        <p:spPr bwMode="gray">
          <a:xfrm>
            <a:off x="6300788" y="1566863"/>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9" name="Rectangle 3"/>
          <p:cNvSpPr>
            <a:spLocks noGrp="1" noChangeArrowheads="1"/>
          </p:cNvSpPr>
          <p:nvPr>
            <p:ph type="body" idx="1"/>
          </p:nvPr>
        </p:nvSpPr>
        <p:spPr bwMode="gray">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3" name="Rectangle 4"/>
          <p:cNvSpPr>
            <a:spLocks noGrp="1" noChangeArrowheads="1"/>
          </p:cNvSpPr>
          <p:nvPr>
            <p:ph type="dt" sz="half" idx="2"/>
          </p:nvPr>
        </p:nvSpPr>
        <p:spPr bwMode="gray">
          <a:xfrm>
            <a:off x="457200" y="6245225"/>
            <a:ext cx="2133600" cy="476250"/>
          </a:xfrm>
          <a:prstGeom prst="rect">
            <a:avLst/>
          </a:prstGeom>
          <a:noFill/>
          <a:ln>
            <a:noFill/>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3"/>
          </p:nvPr>
        </p:nvSpPr>
        <p:spPr bwMode="gray">
          <a:xfrm>
            <a:off x="3124200" y="6245225"/>
            <a:ext cx="2895600" cy="476250"/>
          </a:xfrm>
          <a:prstGeom prst="rect">
            <a:avLst/>
          </a:prstGeom>
          <a:noFill/>
          <a:ln>
            <a:noFill/>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4"/>
          </p:nvPr>
        </p:nvSpPr>
        <p:spPr bwMode="gray">
          <a:xfrm>
            <a:off x="6553200" y="6245225"/>
            <a:ext cx="2133600" cy="476250"/>
          </a:xfrm>
          <a:prstGeom prst="rect">
            <a:avLst/>
          </a:prstGeom>
          <a:noFill/>
          <a:ln>
            <a:noFill/>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342E3677-F708-4280-BDEF-BA1743BE9051}" type="slidenum">
              <a:rPr lang="en-US">
                <a:solidFill>
                  <a:srgbClr val="000000"/>
                </a:solidFill>
              </a:rPr>
            </a:fld>
            <a:endParaRPr lang="en-US">
              <a:solidFill>
                <a:srgbClr val="000000"/>
              </a:solidFill>
            </a:endParaRPr>
          </a:p>
        </p:txBody>
      </p:sp>
      <p:sp>
        <p:nvSpPr>
          <p:cNvPr id="1053" name="Freeform 36"/>
          <p:cNvSpPr/>
          <p:nvPr/>
        </p:nvSpPr>
        <p:spPr bwMode="gray">
          <a:xfrm>
            <a:off x="4041775" y="0"/>
            <a:ext cx="5105400" cy="739775"/>
          </a:xfrm>
          <a:custGeom>
            <a:avLst/>
            <a:gdLst>
              <a:gd name="T0" fmla="*/ 2147483647 w 3130"/>
              <a:gd name="T1" fmla="*/ 2147483647 h 453"/>
              <a:gd name="T2" fmla="*/ 2147483647 w 3130"/>
              <a:gd name="T3" fmla="*/ 0 h 453"/>
              <a:gd name="T4" fmla="*/ 0 w 3130"/>
              <a:gd name="T5" fmla="*/ 0 h 453"/>
              <a:gd name="T6" fmla="*/ 2147483647 w 3130"/>
              <a:gd name="T7" fmla="*/ 2147483647 h 4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30" h="453">
                <a:moveTo>
                  <a:pt x="3130" y="453"/>
                </a:moveTo>
                <a:cubicBezTo>
                  <a:pt x="3130" y="226"/>
                  <a:pt x="3130" y="0"/>
                  <a:pt x="3130" y="0"/>
                </a:cubicBezTo>
                <a:lnTo>
                  <a:pt x="0" y="0"/>
                </a:lnTo>
                <a:cubicBezTo>
                  <a:pt x="0" y="0"/>
                  <a:pt x="1298" y="389"/>
                  <a:pt x="3130" y="453"/>
                </a:cubicBezTo>
                <a:close/>
              </a:path>
            </a:pathLst>
          </a:cu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1054" name="Rectangle 2"/>
          <p:cNvSpPr>
            <a:spLocks noGrp="1" noChangeArrowheads="1"/>
          </p:cNvSpPr>
          <p:nvPr>
            <p:ph type="title"/>
          </p:nvPr>
        </p:nvSpPr>
        <p:spPr bwMode="black">
          <a:xfrm>
            <a:off x="457200" y="325438"/>
            <a:ext cx="8229600"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smtClean="0"/>
              <a:t>Click to edit Master title style</a:t>
            </a:r>
            <a:endParaRPr lang="en-US" smtClean="0"/>
          </a:p>
        </p:txBody>
      </p:sp>
      <p:pic>
        <p:nvPicPr>
          <p:cNvPr id="1055" name="Picture 37" descr="water"/>
          <p:cNvPicPr>
            <a:picLocks noChangeAspect="1" noChangeArrowheads="1"/>
          </p:cNvPicPr>
          <p:nvPr/>
        </p:nvPicPr>
        <p:blipFill>
          <a:blip r:embed="rId15">
            <a:extLst>
              <a:ext uri="{28A0092B-C50C-407E-A947-70E740481C1C}">
                <a14:useLocalDpi xmlns:a14="http://schemas.microsoft.com/office/drawing/2010/main" val="0"/>
              </a:ext>
            </a:extLst>
          </a:blip>
          <a:srcRect l="22409" t="16374" b="27486"/>
          <a:stretch>
            <a:fillRect/>
          </a:stretch>
        </p:blipFill>
        <p:spPr bwMode="gray">
          <a:xfrm rot="786797">
            <a:off x="6629400" y="-381000"/>
            <a:ext cx="2417763"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8" descr="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gray">
          <a:xfrm rot="20740733" flipH="1">
            <a:off x="49213" y="5726113"/>
            <a:ext cx="12239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panose="020B0604020202020204" pitchFamily="34" charset="0"/>
        </a:defRPr>
      </a:lvl2pPr>
      <a:lvl3pPr algn="l" rtl="0" eaLnBrk="0" fontAlgn="base" hangingPunct="0">
        <a:spcBef>
          <a:spcPct val="0"/>
        </a:spcBef>
        <a:spcAft>
          <a:spcPct val="0"/>
        </a:spcAft>
        <a:defRPr sz="4400" b="1">
          <a:solidFill>
            <a:schemeClr val="tx2"/>
          </a:solidFill>
          <a:latin typeface="Arial" panose="020B0604020202020204" pitchFamily="34" charset="0"/>
        </a:defRPr>
      </a:lvl3pPr>
      <a:lvl4pPr algn="l" rtl="0" eaLnBrk="0" fontAlgn="base" hangingPunct="0">
        <a:spcBef>
          <a:spcPct val="0"/>
        </a:spcBef>
        <a:spcAft>
          <a:spcPct val="0"/>
        </a:spcAft>
        <a:defRPr sz="4400" b="1">
          <a:solidFill>
            <a:schemeClr val="tx2"/>
          </a:solidFill>
          <a:latin typeface="Arial" panose="020B0604020202020204" pitchFamily="34" charset="0"/>
        </a:defRPr>
      </a:lvl4pPr>
      <a:lvl5pPr algn="l" rtl="0" eaLnBrk="0" fontAlgn="base" hangingPunct="0">
        <a:spcBef>
          <a:spcPct val="0"/>
        </a:spcBef>
        <a:spcAft>
          <a:spcPct val="0"/>
        </a:spcAft>
        <a:defRPr sz="4400" b="1">
          <a:solidFill>
            <a:schemeClr val="tx2"/>
          </a:solidFill>
          <a:latin typeface="Arial" panose="020B0604020202020204" pitchFamily="34" charset="0"/>
        </a:defRPr>
      </a:lvl5pPr>
      <a:lvl6pPr marL="457200" algn="l" rtl="0" eaLnBrk="1" fontAlgn="base" hangingPunct="1">
        <a:spcBef>
          <a:spcPct val="0"/>
        </a:spcBef>
        <a:spcAft>
          <a:spcPct val="0"/>
        </a:spcAft>
        <a:defRPr sz="4400" b="1">
          <a:solidFill>
            <a:schemeClr val="tx2"/>
          </a:solidFill>
          <a:latin typeface="Arial" panose="020B0604020202020204" pitchFamily="34" charset="0"/>
        </a:defRPr>
      </a:lvl6pPr>
      <a:lvl7pPr marL="914400" algn="l" rtl="0" eaLnBrk="1" fontAlgn="base" hangingPunct="1">
        <a:spcBef>
          <a:spcPct val="0"/>
        </a:spcBef>
        <a:spcAft>
          <a:spcPct val="0"/>
        </a:spcAft>
        <a:defRPr sz="4400" b="1">
          <a:solidFill>
            <a:schemeClr val="tx2"/>
          </a:solidFill>
          <a:latin typeface="Arial" panose="020B0604020202020204" pitchFamily="34" charset="0"/>
        </a:defRPr>
      </a:lvl7pPr>
      <a:lvl8pPr marL="1371600" algn="l" rtl="0" eaLnBrk="1" fontAlgn="base" hangingPunct="1">
        <a:spcBef>
          <a:spcPct val="0"/>
        </a:spcBef>
        <a:spcAft>
          <a:spcPct val="0"/>
        </a:spcAft>
        <a:defRPr sz="4400" b="1">
          <a:solidFill>
            <a:schemeClr val="tx2"/>
          </a:solidFill>
          <a:latin typeface="Arial" panose="020B0604020202020204" pitchFamily="34" charset="0"/>
        </a:defRPr>
      </a:lvl8pPr>
      <a:lvl9pPr marL="1828800" algn="l" rtl="0" eaLnBrk="1" fontAlgn="base" hangingPunct="1">
        <a:spcBef>
          <a:spcPct val="0"/>
        </a:spcBef>
        <a:spcAft>
          <a:spcPct val="0"/>
        </a:spcAft>
        <a:defRPr sz="44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p:nvPr/>
        </p:nvSpPr>
        <p:spPr bwMode="gray">
          <a:xfrm>
            <a:off x="-9525" y="-9525"/>
            <a:ext cx="9156700" cy="6872288"/>
          </a:xfrm>
          <a:custGeom>
            <a:avLst/>
            <a:gdLst>
              <a:gd name="T0" fmla="*/ 5766 w 5768"/>
              <a:gd name="T1" fmla="*/ 605 h 4329"/>
              <a:gd name="T2" fmla="*/ 5768 w 5768"/>
              <a:gd name="T3" fmla="*/ 4325 h 4329"/>
              <a:gd name="T4" fmla="*/ 1082 w 5768"/>
              <a:gd name="T5" fmla="*/ 4329 h 4329"/>
              <a:gd name="T6" fmla="*/ 13 w 5768"/>
              <a:gd name="T7" fmla="*/ 3351 h 4329"/>
              <a:gd name="T8" fmla="*/ 0 w 5768"/>
              <a:gd name="T9" fmla="*/ 0 h 4329"/>
              <a:gd name="T10" fmla="*/ 2428 w 5768"/>
              <a:gd name="T11" fmla="*/ 7 h 4329"/>
              <a:gd name="T12" fmla="*/ 5766 w 5768"/>
              <a:gd name="T13" fmla="*/ 605 h 4329"/>
            </a:gdLst>
            <a:ahLst/>
            <a:cxnLst>
              <a:cxn ang="0">
                <a:pos x="T0" y="T1"/>
              </a:cxn>
              <a:cxn ang="0">
                <a:pos x="T2" y="T3"/>
              </a:cxn>
              <a:cxn ang="0">
                <a:pos x="T4" y="T5"/>
              </a:cxn>
              <a:cxn ang="0">
                <a:pos x="T6" y="T7"/>
              </a:cxn>
              <a:cxn ang="0">
                <a:pos x="T8" y="T9"/>
              </a:cxn>
              <a:cxn ang="0">
                <a:pos x="T10" y="T11"/>
              </a:cxn>
              <a:cxn ang="0">
                <a:pos x="T12" y="T13"/>
              </a:cxn>
            </a:cxnLst>
            <a:rect l="0" t="0" r="r" b="b"/>
            <a:pathLst>
              <a:path w="5768" h="4329">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rotWithShape="1">
            <a:gsLst>
              <a:gs pos="0">
                <a:schemeClr val="bg1">
                  <a:gamma/>
                  <a:tint val="3137"/>
                  <a:invGamma/>
                </a:schemeClr>
              </a:gs>
              <a:gs pos="100000">
                <a:schemeClr val="bg1">
                  <a:alpha val="70000"/>
                </a:schemeClr>
              </a:gs>
            </a:gsLst>
            <a:lin ang="2700000" scaled="1"/>
          </a:gradFill>
          <a:ln>
            <a:noFill/>
          </a:ln>
          <a:effectLst/>
        </p:spPr>
        <p:txBody>
          <a:bodyPr/>
          <a:lstStyle/>
          <a:p>
            <a:pPr fontAlgn="base">
              <a:spcBef>
                <a:spcPct val="0"/>
              </a:spcBef>
              <a:spcAft>
                <a:spcPct val="0"/>
              </a:spcAft>
              <a:defRPr/>
            </a:pPr>
            <a:endParaRPr lang="en-US">
              <a:solidFill>
                <a:srgbClr val="000000"/>
              </a:solidFill>
            </a:endParaRPr>
          </a:p>
        </p:txBody>
      </p:sp>
      <p:sp>
        <p:nvSpPr>
          <p:cNvPr id="1027" name="Freeform 9"/>
          <p:cNvSpPr/>
          <p:nvPr/>
        </p:nvSpPr>
        <p:spPr bwMode="gray">
          <a:xfrm>
            <a:off x="-4763" y="5500688"/>
            <a:ext cx="1441451" cy="1358900"/>
          </a:xfrm>
          <a:custGeom>
            <a:avLst/>
            <a:gdLst>
              <a:gd name="T0" fmla="*/ 0 w 1089"/>
              <a:gd name="T1" fmla="*/ 0 h 1100"/>
              <a:gd name="T2" fmla="*/ 0 w 1089"/>
              <a:gd name="T3" fmla="*/ 2147483647 h 1100"/>
              <a:gd name="T4" fmla="*/ 2147483647 w 1089"/>
              <a:gd name="T5" fmla="*/ 2147483647 h 1100"/>
              <a:gd name="T6" fmla="*/ 0 w 1089"/>
              <a:gd name="T7" fmla="*/ 0 h 11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1028" name="Line 13"/>
          <p:cNvSpPr>
            <a:spLocks noChangeShapeType="1"/>
          </p:cNvSpPr>
          <p:nvPr/>
        </p:nvSpPr>
        <p:spPr bwMode="gray">
          <a:xfrm>
            <a:off x="527050" y="0"/>
            <a:ext cx="0" cy="5910263"/>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29" name="Line 14"/>
          <p:cNvSpPr>
            <a:spLocks noChangeShapeType="1"/>
          </p:cNvSpPr>
          <p:nvPr/>
        </p:nvSpPr>
        <p:spPr bwMode="gray">
          <a:xfrm>
            <a:off x="1677988" y="0"/>
            <a:ext cx="0" cy="68326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0" name="Line 15"/>
          <p:cNvSpPr>
            <a:spLocks noChangeShapeType="1"/>
          </p:cNvSpPr>
          <p:nvPr/>
        </p:nvSpPr>
        <p:spPr bwMode="gray">
          <a:xfrm>
            <a:off x="2830513" y="0"/>
            <a:ext cx="0" cy="686117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2" name="Line 16"/>
          <p:cNvSpPr>
            <a:spLocks noChangeShapeType="1"/>
          </p:cNvSpPr>
          <p:nvPr/>
        </p:nvSpPr>
        <p:spPr bwMode="gray">
          <a:xfrm>
            <a:off x="3983038" y="0"/>
            <a:ext cx="0" cy="6875463"/>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2" name="Line 17"/>
          <p:cNvSpPr>
            <a:spLocks noChangeShapeType="1"/>
          </p:cNvSpPr>
          <p:nvPr/>
        </p:nvSpPr>
        <p:spPr bwMode="gray">
          <a:xfrm>
            <a:off x="5133975" y="388938"/>
            <a:ext cx="0" cy="6486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3" name="Line 18"/>
          <p:cNvSpPr>
            <a:spLocks noChangeShapeType="1"/>
          </p:cNvSpPr>
          <p:nvPr/>
        </p:nvSpPr>
        <p:spPr bwMode="gray">
          <a:xfrm>
            <a:off x="6286500" y="619125"/>
            <a:ext cx="0" cy="6256338"/>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4" name="Line 19"/>
          <p:cNvSpPr>
            <a:spLocks noChangeShapeType="1"/>
          </p:cNvSpPr>
          <p:nvPr/>
        </p:nvSpPr>
        <p:spPr bwMode="gray">
          <a:xfrm>
            <a:off x="7439025" y="773113"/>
            <a:ext cx="0" cy="610235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5" name="Line 20"/>
          <p:cNvSpPr>
            <a:spLocks noChangeShapeType="1"/>
          </p:cNvSpPr>
          <p:nvPr/>
        </p:nvSpPr>
        <p:spPr bwMode="gray">
          <a:xfrm>
            <a:off x="8591550" y="900113"/>
            <a:ext cx="0" cy="597535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6" name="Line 22"/>
          <p:cNvSpPr>
            <a:spLocks noChangeShapeType="1"/>
          </p:cNvSpPr>
          <p:nvPr/>
        </p:nvSpPr>
        <p:spPr bwMode="gray">
          <a:xfrm rot="5400000">
            <a:off x="2595563" y="-2176463"/>
            <a:ext cx="0" cy="51911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7" name="Line 23"/>
          <p:cNvSpPr>
            <a:spLocks noChangeShapeType="1"/>
          </p:cNvSpPr>
          <p:nvPr/>
        </p:nvSpPr>
        <p:spPr bwMode="gray">
          <a:xfrm rot="5400000">
            <a:off x="4578350" y="-3036887"/>
            <a:ext cx="0" cy="91567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8" name="Line 24"/>
          <p:cNvSpPr>
            <a:spLocks noChangeShapeType="1"/>
          </p:cNvSpPr>
          <p:nvPr/>
        </p:nvSpPr>
        <p:spPr bwMode="gray">
          <a:xfrm rot="5400000">
            <a:off x="4578350" y="-1912937"/>
            <a:ext cx="0" cy="9156700"/>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39" name="Line 25"/>
          <p:cNvSpPr>
            <a:spLocks noChangeShapeType="1"/>
          </p:cNvSpPr>
          <p:nvPr/>
        </p:nvSpPr>
        <p:spPr bwMode="gray">
          <a:xfrm rot="5400000">
            <a:off x="4579938" y="-788988"/>
            <a:ext cx="0" cy="9153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40" name="Line 26"/>
          <p:cNvSpPr>
            <a:spLocks noChangeShapeType="1"/>
          </p:cNvSpPr>
          <p:nvPr/>
        </p:nvSpPr>
        <p:spPr bwMode="gray">
          <a:xfrm rot="5400000">
            <a:off x="4579938" y="334962"/>
            <a:ext cx="0" cy="915352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41" name="Line 27"/>
          <p:cNvSpPr>
            <a:spLocks noChangeShapeType="1"/>
          </p:cNvSpPr>
          <p:nvPr/>
        </p:nvSpPr>
        <p:spPr bwMode="gray">
          <a:xfrm rot="5400000">
            <a:off x="4905376" y="1824037"/>
            <a:ext cx="0" cy="8423275"/>
          </a:xfrm>
          <a:prstGeom prst="line">
            <a:avLst/>
          </a:prstGeom>
          <a:noFill/>
          <a:ln w="9525">
            <a:solidFill>
              <a:srgbClr val="FFFFFF">
                <a:alpha val="50195"/>
              </a:srgbClr>
            </a:solidFill>
            <a:round/>
          </a:ln>
          <a:effectLst>
            <a:outerShdw dist="17961" dir="2700000" algn="ctr" rotWithShape="0">
              <a:schemeClr val="accent2">
                <a:alpha val="35001"/>
              </a:schemeClr>
            </a:outerShdw>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smtClean="0">
              <a:solidFill>
                <a:srgbClr val="000000"/>
              </a:solidFill>
            </a:endParaRPr>
          </a:p>
        </p:txBody>
      </p:sp>
      <p:sp>
        <p:nvSpPr>
          <p:cNvPr id="1042" name="Rectangle 28"/>
          <p:cNvSpPr>
            <a:spLocks noChangeArrowheads="1"/>
          </p:cNvSpPr>
          <p:nvPr/>
        </p:nvSpPr>
        <p:spPr bwMode="gray">
          <a:xfrm>
            <a:off x="4005263" y="2692400"/>
            <a:ext cx="1128712" cy="1079500"/>
          </a:xfrm>
          <a:prstGeom prst="rect">
            <a:avLst/>
          </a:prstGeom>
          <a:solidFill>
            <a:srgbClr val="FFFFFF">
              <a:alpha val="2509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3" name="Rectangle 29"/>
          <p:cNvSpPr>
            <a:spLocks noChangeArrowheads="1"/>
          </p:cNvSpPr>
          <p:nvPr/>
        </p:nvSpPr>
        <p:spPr bwMode="gray">
          <a:xfrm>
            <a:off x="7459663" y="4937125"/>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4" name="Rectangle 30"/>
          <p:cNvSpPr>
            <a:spLocks noChangeArrowheads="1"/>
          </p:cNvSpPr>
          <p:nvPr/>
        </p:nvSpPr>
        <p:spPr bwMode="gray">
          <a:xfrm>
            <a:off x="549275" y="3808413"/>
            <a:ext cx="1128713" cy="1079500"/>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5" name="Rectangle 31"/>
          <p:cNvSpPr>
            <a:spLocks noChangeArrowheads="1"/>
          </p:cNvSpPr>
          <p:nvPr/>
        </p:nvSpPr>
        <p:spPr bwMode="gray">
          <a:xfrm>
            <a:off x="6307138" y="6064250"/>
            <a:ext cx="1128712" cy="796925"/>
          </a:xfrm>
          <a:prstGeom prst="rect">
            <a:avLst/>
          </a:prstGeom>
          <a:solidFill>
            <a:srgbClr val="FFFFFF">
              <a:alpha val="2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6" name="Rectangle 32"/>
          <p:cNvSpPr>
            <a:spLocks noChangeArrowheads="1"/>
          </p:cNvSpPr>
          <p:nvPr/>
        </p:nvSpPr>
        <p:spPr bwMode="gray">
          <a:xfrm>
            <a:off x="2846388" y="0"/>
            <a:ext cx="1128712" cy="404813"/>
          </a:xfrm>
          <a:prstGeom prst="rect">
            <a:avLst/>
          </a:prstGeom>
          <a:solidFill>
            <a:srgbClr val="FFFFFF">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7" name="Rectangle 33"/>
          <p:cNvSpPr>
            <a:spLocks noChangeArrowheads="1"/>
          </p:cNvSpPr>
          <p:nvPr/>
        </p:nvSpPr>
        <p:spPr bwMode="gray">
          <a:xfrm>
            <a:off x="2852738" y="4938713"/>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8" name="Rectangle 34"/>
          <p:cNvSpPr>
            <a:spLocks noChangeArrowheads="1"/>
          </p:cNvSpPr>
          <p:nvPr/>
        </p:nvSpPr>
        <p:spPr bwMode="gray">
          <a:xfrm>
            <a:off x="6300788" y="1566863"/>
            <a:ext cx="1120775" cy="107950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smtClean="0">
              <a:solidFill>
                <a:srgbClr val="000000"/>
              </a:solidFill>
            </a:endParaRPr>
          </a:p>
        </p:txBody>
      </p:sp>
      <p:sp>
        <p:nvSpPr>
          <p:cNvPr id="1049" name="Rectangle 3"/>
          <p:cNvSpPr>
            <a:spLocks noGrp="1" noChangeArrowheads="1"/>
          </p:cNvSpPr>
          <p:nvPr>
            <p:ph type="body" idx="1"/>
          </p:nvPr>
        </p:nvSpPr>
        <p:spPr bwMode="gray">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3" name="Rectangle 4"/>
          <p:cNvSpPr>
            <a:spLocks noGrp="1" noChangeArrowheads="1"/>
          </p:cNvSpPr>
          <p:nvPr>
            <p:ph type="dt" sz="half" idx="2"/>
          </p:nvPr>
        </p:nvSpPr>
        <p:spPr bwMode="gray">
          <a:xfrm>
            <a:off x="457200" y="6245225"/>
            <a:ext cx="2133600" cy="476250"/>
          </a:xfrm>
          <a:prstGeom prst="rect">
            <a:avLst/>
          </a:prstGeom>
          <a:noFill/>
          <a:ln>
            <a:noFill/>
          </a:ln>
          <a:effec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3"/>
          </p:nvPr>
        </p:nvSpPr>
        <p:spPr bwMode="gray">
          <a:xfrm>
            <a:off x="3124200" y="6245225"/>
            <a:ext cx="2895600" cy="476250"/>
          </a:xfrm>
          <a:prstGeom prst="rect">
            <a:avLst/>
          </a:prstGeom>
          <a:noFill/>
          <a:ln>
            <a:noFill/>
          </a:ln>
          <a:effec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4"/>
          </p:nvPr>
        </p:nvSpPr>
        <p:spPr bwMode="gray">
          <a:xfrm>
            <a:off x="6553200" y="6245225"/>
            <a:ext cx="2133600" cy="476250"/>
          </a:xfrm>
          <a:prstGeom prst="rect">
            <a:avLst/>
          </a:prstGeom>
          <a:noFill/>
          <a:ln>
            <a:noFill/>
          </a:ln>
          <a:effec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342E3677-F708-4280-BDEF-BA1743BE9051}" type="slidenum">
              <a:rPr lang="en-US">
                <a:solidFill>
                  <a:srgbClr val="000000"/>
                </a:solidFill>
              </a:rPr>
            </a:fld>
            <a:endParaRPr lang="en-US">
              <a:solidFill>
                <a:srgbClr val="000000"/>
              </a:solidFill>
            </a:endParaRPr>
          </a:p>
        </p:txBody>
      </p:sp>
      <p:sp>
        <p:nvSpPr>
          <p:cNvPr id="1053" name="Freeform 36"/>
          <p:cNvSpPr/>
          <p:nvPr/>
        </p:nvSpPr>
        <p:spPr bwMode="gray">
          <a:xfrm>
            <a:off x="4041775" y="0"/>
            <a:ext cx="5105400" cy="739775"/>
          </a:xfrm>
          <a:custGeom>
            <a:avLst/>
            <a:gdLst>
              <a:gd name="T0" fmla="*/ 2147483647 w 3130"/>
              <a:gd name="T1" fmla="*/ 2147483647 h 453"/>
              <a:gd name="T2" fmla="*/ 2147483647 w 3130"/>
              <a:gd name="T3" fmla="*/ 0 h 453"/>
              <a:gd name="T4" fmla="*/ 0 w 3130"/>
              <a:gd name="T5" fmla="*/ 0 h 453"/>
              <a:gd name="T6" fmla="*/ 2147483647 w 3130"/>
              <a:gd name="T7" fmla="*/ 2147483647 h 4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30" h="453">
                <a:moveTo>
                  <a:pt x="3130" y="453"/>
                </a:moveTo>
                <a:cubicBezTo>
                  <a:pt x="3130" y="226"/>
                  <a:pt x="3130" y="0"/>
                  <a:pt x="3130" y="0"/>
                </a:cubicBezTo>
                <a:lnTo>
                  <a:pt x="0" y="0"/>
                </a:lnTo>
                <a:cubicBezTo>
                  <a:pt x="0" y="0"/>
                  <a:pt x="1298" y="389"/>
                  <a:pt x="3130" y="453"/>
                </a:cubicBezTo>
                <a:close/>
              </a:path>
            </a:pathLst>
          </a:custGeom>
          <a:solidFill>
            <a:schemeClr val="hlink"/>
          </a:solidFill>
          <a:ln>
            <a:noFill/>
          </a:ln>
          <a:extLst>
            <a:ext uri="{91240B29-F687-4F45-9708-019B960494DF}">
              <a14:hiddenLine xmlns:a14="http://schemas.microsoft.com/office/drawing/2010/main" w="9525">
                <a:solidFill>
                  <a:srgbClr val="000000"/>
                </a:solidFill>
                <a:round/>
              </a14:hiddenLine>
            </a:ext>
          </a:extLst>
        </p:spPr>
        <p:txBody>
          <a:bodyPr/>
          <a:lstStyle/>
          <a:p>
            <a:pPr fontAlgn="base">
              <a:spcBef>
                <a:spcPct val="0"/>
              </a:spcBef>
              <a:spcAft>
                <a:spcPct val="0"/>
              </a:spcAft>
            </a:pPr>
            <a:endParaRPr lang="vi-VN" smtClean="0">
              <a:solidFill>
                <a:srgbClr val="000000"/>
              </a:solidFill>
            </a:endParaRPr>
          </a:p>
        </p:txBody>
      </p:sp>
      <p:sp>
        <p:nvSpPr>
          <p:cNvPr id="1054" name="Rectangle 2"/>
          <p:cNvSpPr>
            <a:spLocks noGrp="1" noChangeArrowheads="1"/>
          </p:cNvSpPr>
          <p:nvPr>
            <p:ph type="title"/>
          </p:nvPr>
        </p:nvSpPr>
        <p:spPr bwMode="black">
          <a:xfrm>
            <a:off x="457200" y="325438"/>
            <a:ext cx="8229600" cy="927100"/>
          </a:xfrm>
          <a:prstGeom prst="rect">
            <a:avLst/>
          </a:prstGeom>
          <a:noFill/>
          <a:ln>
            <a:noFill/>
          </a:ln>
          <a:effectLst>
            <a:outerShdw dist="35921" dir="2700000" algn="ctr" rotWithShape="0">
              <a:srgbClr val="FFFFF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smtClean="0"/>
              <a:t>Click to edit Master title style</a:t>
            </a:r>
            <a:endParaRPr lang="en-US" smtClean="0"/>
          </a:p>
        </p:txBody>
      </p:sp>
      <p:pic>
        <p:nvPicPr>
          <p:cNvPr id="1055" name="Picture 37" descr="water"/>
          <p:cNvPicPr>
            <a:picLocks noChangeAspect="1" noChangeArrowheads="1"/>
          </p:cNvPicPr>
          <p:nvPr/>
        </p:nvPicPr>
        <p:blipFill>
          <a:blip r:embed="rId15">
            <a:extLst>
              <a:ext uri="{28A0092B-C50C-407E-A947-70E740481C1C}">
                <a14:useLocalDpi xmlns:a14="http://schemas.microsoft.com/office/drawing/2010/main" val="0"/>
              </a:ext>
            </a:extLst>
          </a:blip>
          <a:srcRect l="22409" t="16374" b="27486"/>
          <a:stretch>
            <a:fillRect/>
          </a:stretch>
        </p:blipFill>
        <p:spPr bwMode="gray">
          <a:xfrm rot="786797">
            <a:off x="6629400" y="-381000"/>
            <a:ext cx="2417763"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38" descr="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gray">
          <a:xfrm rot="20740733" flipH="1">
            <a:off x="49213" y="5726113"/>
            <a:ext cx="12239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timing>
    <p:tnLst>
      <p:par>
        <p:cTn id="1" dur="indefinite" restart="never" nodeType="tmRoot"/>
      </p:par>
    </p:tnLst>
  </p:timing>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Arial" panose="020B0604020202020204" pitchFamily="34" charset="0"/>
        </a:defRPr>
      </a:lvl2pPr>
      <a:lvl3pPr algn="l" rtl="0" eaLnBrk="0" fontAlgn="base" hangingPunct="0">
        <a:spcBef>
          <a:spcPct val="0"/>
        </a:spcBef>
        <a:spcAft>
          <a:spcPct val="0"/>
        </a:spcAft>
        <a:defRPr sz="4400" b="1">
          <a:solidFill>
            <a:schemeClr val="tx2"/>
          </a:solidFill>
          <a:latin typeface="Arial" panose="020B0604020202020204" pitchFamily="34" charset="0"/>
        </a:defRPr>
      </a:lvl3pPr>
      <a:lvl4pPr algn="l" rtl="0" eaLnBrk="0" fontAlgn="base" hangingPunct="0">
        <a:spcBef>
          <a:spcPct val="0"/>
        </a:spcBef>
        <a:spcAft>
          <a:spcPct val="0"/>
        </a:spcAft>
        <a:defRPr sz="4400" b="1">
          <a:solidFill>
            <a:schemeClr val="tx2"/>
          </a:solidFill>
          <a:latin typeface="Arial" panose="020B0604020202020204" pitchFamily="34" charset="0"/>
        </a:defRPr>
      </a:lvl4pPr>
      <a:lvl5pPr algn="l" rtl="0" eaLnBrk="0" fontAlgn="base" hangingPunct="0">
        <a:spcBef>
          <a:spcPct val="0"/>
        </a:spcBef>
        <a:spcAft>
          <a:spcPct val="0"/>
        </a:spcAft>
        <a:defRPr sz="4400" b="1">
          <a:solidFill>
            <a:schemeClr val="tx2"/>
          </a:solidFill>
          <a:latin typeface="Arial" panose="020B0604020202020204" pitchFamily="34" charset="0"/>
        </a:defRPr>
      </a:lvl5pPr>
      <a:lvl6pPr marL="457200" algn="l" rtl="0" eaLnBrk="1" fontAlgn="base" hangingPunct="1">
        <a:spcBef>
          <a:spcPct val="0"/>
        </a:spcBef>
        <a:spcAft>
          <a:spcPct val="0"/>
        </a:spcAft>
        <a:defRPr sz="4400" b="1">
          <a:solidFill>
            <a:schemeClr val="tx2"/>
          </a:solidFill>
          <a:latin typeface="Arial" panose="020B0604020202020204" pitchFamily="34" charset="0"/>
        </a:defRPr>
      </a:lvl6pPr>
      <a:lvl7pPr marL="914400" algn="l" rtl="0" eaLnBrk="1" fontAlgn="base" hangingPunct="1">
        <a:spcBef>
          <a:spcPct val="0"/>
        </a:spcBef>
        <a:spcAft>
          <a:spcPct val="0"/>
        </a:spcAft>
        <a:defRPr sz="4400" b="1">
          <a:solidFill>
            <a:schemeClr val="tx2"/>
          </a:solidFill>
          <a:latin typeface="Arial" panose="020B0604020202020204" pitchFamily="34" charset="0"/>
        </a:defRPr>
      </a:lvl7pPr>
      <a:lvl8pPr marL="1371600" algn="l" rtl="0" eaLnBrk="1" fontAlgn="base" hangingPunct="1">
        <a:spcBef>
          <a:spcPct val="0"/>
        </a:spcBef>
        <a:spcAft>
          <a:spcPct val="0"/>
        </a:spcAft>
        <a:defRPr sz="4400" b="1">
          <a:solidFill>
            <a:schemeClr val="tx2"/>
          </a:solidFill>
          <a:latin typeface="Arial" panose="020B0604020202020204" pitchFamily="34" charset="0"/>
        </a:defRPr>
      </a:lvl8pPr>
      <a:lvl9pPr marL="1828800" algn="l" rtl="0" eaLnBrk="1" fontAlgn="base" hangingPunct="1">
        <a:spcBef>
          <a:spcPct val="0"/>
        </a:spcBef>
        <a:spcAft>
          <a:spcPct val="0"/>
        </a:spcAft>
        <a:defRPr sz="4400" b="1">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microsoft.com/office/2007/relationships/hdphoto" Target="../media/image16.wdp"/><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20.jpeg"/><Relationship Id="rId1"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29.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30.xml"/><Relationship Id="rId4" Type="http://schemas.openxmlformats.org/officeDocument/2006/relationships/image" Target="../media/image33.png"/><Relationship Id="rId3" Type="http://schemas.openxmlformats.org/officeDocument/2006/relationships/image" Target="../media/image32.png"/><Relationship Id="rId2" Type="http://schemas.microsoft.com/office/2007/relationships/hdphoto" Target="../media/image31.wdp"/><Relationship Id="rId1" Type="http://schemas.openxmlformats.org/officeDocument/2006/relationships/image" Target="../media/image30.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30.xml"/><Relationship Id="rId3" Type="http://schemas.openxmlformats.org/officeDocument/2006/relationships/image" Target="../media/image34.png"/><Relationship Id="rId2" Type="http://schemas.microsoft.com/office/2007/relationships/hdphoto" Target="../media/image16.wdp"/><Relationship Id="rId1"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microsoft.com/office/2007/relationships/hdphoto" Target="../media/image16.wdp"/><Relationship Id="rId1"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microsoft.com/office/2007/relationships/hdphoto" Target="../media/image16.wdp"/><Relationship Id="rId1" Type="http://schemas.openxmlformats.org/officeDocument/2006/relationships/image" Target="../media/image15.png"/></Relationships>
</file>

<file path=ppt/slides/_rels/slide37.xml.rels><?xml version="1.0" encoding="UTF-8" standalone="yes"?>
<Relationships xmlns="http://schemas.openxmlformats.org/package/2006/relationships"><Relationship Id="rId6"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30.xml"/><Relationship Id="rId5" Type="http://schemas.openxmlformats.org/officeDocument/2006/relationships/image" Target="../media/image45.png"/><Relationship Id="rId4" Type="http://schemas.openxmlformats.org/officeDocument/2006/relationships/image" Target="../media/image44.jpe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30.xml"/><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 Id="rId3" Type="http://schemas.openxmlformats.org/officeDocument/2006/relationships/oleObject" Target="../embeddings/oleObject2.bin"/><Relationship Id="rId2" Type="http://schemas.openxmlformats.org/officeDocument/2006/relationships/image" Target="../media/image47.png"/><Relationship Id="rId1"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53.png"/><Relationship Id="rId1"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55.jpeg"/><Relationship Id="rId1" Type="http://schemas.openxmlformats.org/officeDocument/2006/relationships/image" Target="../media/image54.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57.png"/><Relationship Id="rId1" Type="http://schemas.openxmlformats.org/officeDocument/2006/relationships/image" Target="../media/image56.png"/></Relationships>
</file>

<file path=ppt/slides/_rels/slide49.xml.rels><?xml version="1.0" encoding="UTF-8" standalone="yes"?>
<Relationships xmlns="http://schemas.openxmlformats.org/package/2006/relationships"><Relationship Id="rId7" Type="http://schemas.openxmlformats.org/officeDocument/2006/relationships/slideLayout" Target="../slideLayouts/slideLayout3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64.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6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55.xml"/><Relationship Id="rId1"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1.xml"/><Relationship Id="rId1"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69.png"/><Relationship Id="rId1" Type="http://schemas.openxmlformats.org/officeDocument/2006/relationships/image" Target="../media/image68.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71.png"/><Relationship Id="rId1" Type="http://schemas.openxmlformats.org/officeDocument/2006/relationships/hyperlink" Target="tuan%20hoan.mpg" TargetMode="Externa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file:///D:\thi%20GVDG\ly%20thuyet\New%20folder\tuan%20hoan.mpg" TargetMode="Externa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83.xml"/><Relationship Id="rId1" Type="http://schemas.openxmlformats.org/officeDocument/2006/relationships/image" Target="../media/image72.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73.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20.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74.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5.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6.jpeg"/></Relationships>
</file>

<file path=ppt/slides/_rels/slide66.xml.rels><?xml version="1.0" encoding="UTF-8" standalone="yes"?>
<Relationships xmlns="http://schemas.openxmlformats.org/package/2006/relationships"><Relationship Id="rId6" Type="http://schemas.openxmlformats.org/officeDocument/2006/relationships/slideLayout" Target="../slideLayouts/slideLayout30.xml"/><Relationship Id="rId5" Type="http://schemas.openxmlformats.org/officeDocument/2006/relationships/hyperlink" Target="file:///D:\thi%20GVDG\ly%20thuyet\New%20folder\thoi%20ngat.mp4" TargetMode="External"/><Relationship Id="rId4" Type="http://schemas.openxmlformats.org/officeDocument/2006/relationships/image" Target="../media/image79.png"/><Relationship Id="rId3" Type="http://schemas.openxmlformats.org/officeDocument/2006/relationships/image" Target="../media/image78.png"/><Relationship Id="rId2" Type="http://schemas.openxmlformats.org/officeDocument/2006/relationships/hyperlink" Target="../thi%20GVDG/ly%20thuyet/New%20folder/thoi%20ngat.mp4" TargetMode="External"/><Relationship Id="rId1" Type="http://schemas.openxmlformats.org/officeDocument/2006/relationships/image" Target="../media/image7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image" Target="../media/image80.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image" Target="../media/image81.jpe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97.xml"/><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97.xml"/><Relationship Id="rId1" Type="http://schemas.openxmlformats.org/officeDocument/2006/relationships/image" Target="../media/image8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hyperlink" Target="tong%20hop.mp4" TargetMode="Externa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image" Target="../media/image87.png"/><Relationship Id="rId1" Type="http://schemas.openxmlformats.org/officeDocument/2006/relationships/image" Target="../media/image86.jpe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88.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image" Target="../media/image9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2130425"/>
            <a:ext cx="9144000" cy="1870075"/>
          </a:xfrm>
        </p:spPr>
        <p:txBody>
          <a:bodyPr>
            <a:normAutofit/>
          </a:bodyPr>
          <a:lstStyle/>
          <a:p>
            <a:r>
              <a:rPr lang="en-US" sz="2800" b="1" dirty="0">
                <a:solidFill>
                  <a:srgbClr val="FF0000"/>
                </a:solidFill>
                <a:latin typeface="Arial" panose="020B0604020202020204" pitchFamily="34" charset="0"/>
                <a:cs typeface="Arial" panose="020B0604020202020204" pitchFamily="34" charset="0"/>
              </a:rPr>
              <a:t> </a:t>
            </a:r>
            <a:br>
              <a:rPr lang="en-US" b="1" dirty="0">
                <a:solidFill>
                  <a:srgbClr val="FF0000"/>
                </a:solidFill>
                <a:latin typeface="Arial" panose="020B0604020202020204" pitchFamily="34" charset="0"/>
                <a:cs typeface="Arial" panose="020B0604020202020204" pitchFamily="34" charset="0"/>
              </a:rPr>
            </a:br>
            <a:endParaRPr lang="en-US" sz="5300" b="1" dirty="0">
              <a:solidFill>
                <a:srgbClr val="FF0000"/>
              </a:solidFill>
              <a:latin typeface="Arial" panose="020B0604020202020204" pitchFamily="34" charset="0"/>
              <a:cs typeface="Arial" panose="020B0604020202020204" pitchFamily="34" charset="0"/>
            </a:endParaRPr>
          </a:p>
        </p:txBody>
      </p:sp>
      <p:sp>
        <p:nvSpPr>
          <p:cNvPr id="36866" name="AutoShape 2" descr="Hỏi về quy định huấn luyện sơ cấp cứu - Trung tâm ứng phó sự cố An Toàn Môi  Trườ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36868" name="AutoShape 4" descr="Hỏi về quy định huấn luyện sơ cấp cứu - Trung tâm ứng phó sự cố An Toàn Môi  Trườ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36870" name="AutoShape 6" descr="Hỏi về quy định huấn luyện sơ cấp cứu - Trung tâm ứng phó sự cố An Toàn Môi  Trườ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36872" name="AutoShape 8" descr="Hỏi về quy định huấn luyện sơ cấp cứu - Trung tâm ứng phó sự cố An Toàn Môi  Trườ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36874" name="AutoShape 10" descr="Hỏi về quy định huấn luyện sơ cấp cứu - Trung tâm ứng phó sự cố An Toàn Môi  Trườ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36876" name="AutoShape 12" descr="Hỏi về quy định huấn luyện sơ cấp cứu - Trung tâm ứng phó sự cố An Toàn Môi  Trườ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pic>
        <p:nvPicPr>
          <p:cNvPr id="36878" name="Picture 14" descr="Giới thiệu chung về sơ cấp cứu | Vinmec"/>
          <p:cNvPicPr>
            <a:picLocks noChangeAspect="1" noChangeArrowheads="1"/>
          </p:cNvPicPr>
          <p:nvPr/>
        </p:nvPicPr>
        <p:blipFill>
          <a:blip r:embed="rId1"/>
          <a:srcRect/>
          <a:stretch>
            <a:fillRect/>
          </a:stretch>
        </p:blipFill>
        <p:spPr bwMode="auto">
          <a:xfrm>
            <a:off x="768985" y="2011045"/>
            <a:ext cx="7995285" cy="4215765"/>
          </a:xfrm>
          <a:prstGeom prst="rect">
            <a:avLst/>
          </a:prstGeom>
          <a:noFill/>
        </p:spPr>
      </p:pic>
      <p:sp>
        <p:nvSpPr>
          <p:cNvPr id="23560" name="Text Box 11"/>
          <p:cNvSpPr txBox="1">
            <a:spLocks noChangeArrowheads="1"/>
          </p:cNvSpPr>
          <p:nvPr/>
        </p:nvSpPr>
        <p:spPr bwMode="auto">
          <a:xfrm>
            <a:off x="251460" y="260985"/>
            <a:ext cx="8663940" cy="148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a:defRPr sz="2800" b="1">
                <a:solidFill>
                  <a:schemeClr val="tx1"/>
                </a:solidFill>
                <a:latin typeface=".VnTime" panose="020B7200000000000000" pitchFamily="34" charset="0"/>
                <a:cs typeface="LilyUPC" pitchFamily="34" charset="-34"/>
              </a:defRPr>
            </a:lvl1pPr>
            <a:lvl2pPr marL="742950" indent="-285750">
              <a:defRPr sz="2800" b="1">
                <a:solidFill>
                  <a:schemeClr val="tx1"/>
                </a:solidFill>
                <a:latin typeface=".VnTime" panose="020B7200000000000000" pitchFamily="34" charset="0"/>
                <a:cs typeface="LilyUPC" pitchFamily="34" charset="-34"/>
              </a:defRPr>
            </a:lvl2pPr>
            <a:lvl3pPr marL="1143000" indent="-228600">
              <a:defRPr sz="2800" b="1">
                <a:solidFill>
                  <a:schemeClr val="tx1"/>
                </a:solidFill>
                <a:latin typeface=".VnTime" panose="020B7200000000000000" pitchFamily="34" charset="0"/>
                <a:cs typeface="LilyUPC" pitchFamily="34" charset="-34"/>
              </a:defRPr>
            </a:lvl3pPr>
            <a:lvl4pPr marL="1600200" indent="-228600">
              <a:defRPr sz="2800" b="1">
                <a:solidFill>
                  <a:schemeClr val="tx1"/>
                </a:solidFill>
                <a:latin typeface=".VnTime" panose="020B7200000000000000" pitchFamily="34" charset="0"/>
                <a:cs typeface="LilyUPC" pitchFamily="34" charset="-34"/>
              </a:defRPr>
            </a:lvl4pPr>
            <a:lvl5pPr marL="2057400" indent="-228600">
              <a:defRPr sz="2800" b="1">
                <a:solidFill>
                  <a:schemeClr val="tx1"/>
                </a:solidFill>
                <a:latin typeface=".VnTime" panose="020B7200000000000000" pitchFamily="34" charset="0"/>
                <a:cs typeface="LilyUPC" pitchFamily="34" charset="-34"/>
              </a:defRPr>
            </a:lvl5pPr>
            <a:lvl6pPr marL="2514600" indent="-228600" eaLnBrk="0" fontAlgn="base" hangingPunct="0">
              <a:spcBef>
                <a:spcPct val="0"/>
              </a:spcBef>
              <a:spcAft>
                <a:spcPct val="0"/>
              </a:spcAft>
              <a:defRPr sz="2800" b="1">
                <a:solidFill>
                  <a:schemeClr val="tx1"/>
                </a:solidFill>
                <a:latin typeface=".VnTime" panose="020B7200000000000000" pitchFamily="34" charset="0"/>
                <a:cs typeface="LilyUPC" pitchFamily="34" charset="-34"/>
              </a:defRPr>
            </a:lvl6pPr>
            <a:lvl7pPr marL="2971800" indent="-228600" eaLnBrk="0" fontAlgn="base" hangingPunct="0">
              <a:spcBef>
                <a:spcPct val="0"/>
              </a:spcBef>
              <a:spcAft>
                <a:spcPct val="0"/>
              </a:spcAft>
              <a:defRPr sz="2800" b="1">
                <a:solidFill>
                  <a:schemeClr val="tx1"/>
                </a:solidFill>
                <a:latin typeface=".VnTime" panose="020B7200000000000000" pitchFamily="34" charset="0"/>
                <a:cs typeface="LilyUPC" pitchFamily="34" charset="-34"/>
              </a:defRPr>
            </a:lvl7pPr>
            <a:lvl8pPr marL="3429000" indent="-228600" eaLnBrk="0" fontAlgn="base" hangingPunct="0">
              <a:spcBef>
                <a:spcPct val="0"/>
              </a:spcBef>
              <a:spcAft>
                <a:spcPct val="0"/>
              </a:spcAft>
              <a:defRPr sz="2800" b="1">
                <a:solidFill>
                  <a:schemeClr val="tx1"/>
                </a:solidFill>
                <a:latin typeface=".VnTime" panose="020B7200000000000000" pitchFamily="34" charset="0"/>
                <a:cs typeface="LilyUPC" pitchFamily="34" charset="-34"/>
              </a:defRPr>
            </a:lvl8pPr>
            <a:lvl9pPr marL="3886200" indent="-228600" eaLnBrk="0" fontAlgn="base" hangingPunct="0">
              <a:spcBef>
                <a:spcPct val="0"/>
              </a:spcBef>
              <a:spcAft>
                <a:spcPct val="0"/>
              </a:spcAft>
              <a:defRPr sz="2800" b="1">
                <a:solidFill>
                  <a:schemeClr val="tx1"/>
                </a:solidFill>
                <a:latin typeface=".VnTime" panose="020B7200000000000000" pitchFamily="34" charset="0"/>
                <a:cs typeface="LilyUPC" pitchFamily="34" charset="-34"/>
              </a:defRPr>
            </a:lvl9pPr>
          </a:lstStyle>
          <a:p>
            <a:pPr algn="ctr" eaLnBrk="1" hangingPunct="1">
              <a:spcBef>
                <a:spcPct val="50000"/>
              </a:spcBef>
            </a:pPr>
            <a:r>
              <a:rPr lang="en-US" altLang="en-US" sz="3600" u="sng" dirty="0">
                <a:solidFill>
                  <a:srgbClr val="FF0000"/>
                </a:solidFill>
                <a:latin typeface="Times New Roman" panose="02020603050405020304" pitchFamily="18" charset="0"/>
                <a:cs typeface="Arial" panose="020B0604020202020204" pitchFamily="34" charset="0"/>
              </a:rPr>
              <a:t>PHÒNG GIÁO DỤC ĐÀO TẠO THỊ XÃ BUÔN HỒ</a:t>
            </a:r>
            <a:endParaRPr lang="en-US" altLang="en-US" sz="3600" u="sng" dirty="0">
              <a:solidFill>
                <a:srgbClr val="FF0000"/>
              </a:solidFill>
              <a:latin typeface="Times New Roman" panose="02020603050405020304" pitchFamily="18" charset="0"/>
              <a:cs typeface="Arial" panose="020B0604020202020204" pitchFamily="34" charset="0"/>
            </a:endParaRPr>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4624"/>
            <a:ext cx="7439744" cy="720080"/>
          </a:xfrm>
        </p:spPr>
        <p:txBody>
          <a:bodyPr>
            <a:noAutofit/>
          </a:bodyPr>
          <a:lstStyle/>
          <a:p>
            <a:pPr algn="l"/>
            <a:r>
              <a:rPr lang="en-US" sz="4000" b="1" dirty="0" err="1">
                <a:solidFill>
                  <a:srgbClr val="FF0000"/>
                </a:solidFill>
                <a:latin typeface="Times New Roman" panose="02020603050405020304" pitchFamily="18" charset="0"/>
                <a:cs typeface="Times New Roman" panose="02020603050405020304" pitchFamily="18" charset="0"/>
              </a:rPr>
              <a:t>Mục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cứu</a:t>
            </a:r>
            <a:r>
              <a:rPr lang="en-US" sz="4000" b="1" dirty="0">
                <a:solidFill>
                  <a:srgbClr val="FF0000"/>
                </a:solidFill>
                <a:latin typeface="Times New Roman" panose="02020603050405020304" pitchFamily="18" charset="0"/>
                <a:cs typeface="Times New Roman" panose="02020603050405020304" pitchFamily="18" charset="0"/>
              </a:rPr>
              <a:t> ban </a:t>
            </a:r>
            <a:r>
              <a:rPr lang="en-US" sz="4000" b="1" dirty="0" err="1">
                <a:solidFill>
                  <a:srgbClr val="FF0000"/>
                </a:solidFill>
                <a:latin typeface="Times New Roman" panose="02020603050405020304" pitchFamily="18" charset="0"/>
                <a:cs typeface="Times New Roman" panose="02020603050405020304" pitchFamily="18" charset="0"/>
              </a:rPr>
              <a:t>đầu</a:t>
            </a:r>
            <a:r>
              <a:rPr lang="en-US" sz="4000" b="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67544" y="908720"/>
            <a:ext cx="8208912" cy="5715000"/>
          </a:xfrm>
          <a:solidFill>
            <a:schemeClr val="accent2">
              <a:lumMod val="20000"/>
              <a:lumOff val="80000"/>
            </a:schemeClr>
          </a:solidFill>
        </p:spPr>
        <p:txBody>
          <a:bodyPr>
            <a:normAutofit/>
          </a:bodyPr>
          <a:lstStyle/>
          <a:p>
            <a:pPr marL="0" indent="0" algn="just">
              <a:buNone/>
            </a:pP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a:solidFill>
                  <a:schemeClr val="tx2">
                    <a:lumMod val="75000"/>
                  </a:schemeClr>
                </a:solidFill>
                <a:latin typeface="Times New Roman" panose="02020603050405020304" pitchFamily="18" charset="0"/>
                <a:cs typeface="Times New Roman" panose="02020603050405020304" pitchFamily="18" charset="0"/>
              </a:rPr>
              <a:t>1.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Giữ</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tính</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mạng</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nạn</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nhân</a:t>
            </a:r>
            <a:endParaRPr lang="en-US" sz="3600" b="1" dirty="0">
              <a:solidFill>
                <a:schemeClr val="tx2">
                  <a:lumMod val="75000"/>
                </a:schemeClr>
              </a:solidFill>
              <a:latin typeface="Times New Roman" panose="02020603050405020304" pitchFamily="18" charset="0"/>
              <a:cs typeface="Times New Roman" panose="02020603050405020304" pitchFamily="18" charset="0"/>
            </a:endParaRPr>
          </a:p>
          <a:p>
            <a:pPr marL="0" indent="0" algn="just">
              <a:buNone/>
            </a:pPr>
            <a:r>
              <a:rPr lang="en-US" sz="3600" b="1" dirty="0">
                <a:solidFill>
                  <a:schemeClr val="tx2">
                    <a:lumMod val="75000"/>
                  </a:schemeClr>
                </a:solidFill>
                <a:latin typeface="Times New Roman" panose="02020603050405020304" pitchFamily="18" charset="0"/>
                <a:cs typeface="Times New Roman" panose="02020603050405020304" pitchFamily="18" charset="0"/>
              </a:rPr>
              <a:t>	2.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Ngăn</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chặn</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tình</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trạng</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trở</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nên</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xấu</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600" b="1" dirty="0">
                <a:solidFill>
                  <a:schemeClr val="tx2">
                    <a:lumMod val="75000"/>
                  </a:schemeClr>
                </a:solidFill>
                <a:latin typeface="Times New Roman" panose="02020603050405020304" pitchFamily="18" charset="0"/>
                <a:cs typeface="Times New Roman" panose="02020603050405020304" pitchFamily="18" charset="0"/>
              </a:rPr>
              <a:t> hay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nặng</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thêm</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đưa</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ra</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khỏi</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hiện</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trường</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cầm</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máu</a:t>
            </a:r>
            <a:r>
              <a:rPr lang="en-US" sz="3600" b="1" dirty="0">
                <a:solidFill>
                  <a:schemeClr val="tx2">
                    <a:lumMod val="75000"/>
                  </a:schemeClr>
                </a:solidFill>
                <a:latin typeface="Times New Roman" panose="02020603050405020304" pitchFamily="18" charset="0"/>
                <a:cs typeface="Times New Roman" panose="02020603050405020304" pitchFamily="18" charset="0"/>
              </a:rPr>
              <a:t>…</a:t>
            </a:r>
            <a:endParaRPr lang="en-US" sz="3600" b="1" dirty="0">
              <a:solidFill>
                <a:schemeClr val="tx2">
                  <a:lumMod val="75000"/>
                </a:schemeClr>
              </a:solidFill>
              <a:latin typeface="Times New Roman" panose="02020603050405020304" pitchFamily="18" charset="0"/>
              <a:cs typeface="Times New Roman" panose="02020603050405020304" pitchFamily="18" charset="0"/>
            </a:endParaRPr>
          </a:p>
          <a:p>
            <a:pPr marL="0" indent="0" algn="just">
              <a:buNone/>
            </a:pPr>
            <a:r>
              <a:rPr lang="en-US" sz="3600" b="1" dirty="0">
                <a:solidFill>
                  <a:schemeClr val="tx2">
                    <a:lumMod val="75000"/>
                  </a:schemeClr>
                </a:solidFill>
                <a:latin typeface="Times New Roman" panose="02020603050405020304" pitchFamily="18" charset="0"/>
                <a:cs typeface="Times New Roman" panose="02020603050405020304" pitchFamily="18" charset="0"/>
              </a:rPr>
              <a:t>	3.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Giảm</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đau</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nạn</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nhân</a:t>
            </a:r>
            <a:endParaRPr lang="en-US" sz="3600" b="1" dirty="0">
              <a:solidFill>
                <a:schemeClr val="tx2">
                  <a:lumMod val="75000"/>
                </a:schemeClr>
              </a:solidFill>
              <a:latin typeface="Times New Roman" panose="02020603050405020304" pitchFamily="18" charset="0"/>
              <a:cs typeface="Times New Roman" panose="02020603050405020304" pitchFamily="18" charset="0"/>
            </a:endParaRPr>
          </a:p>
          <a:p>
            <a:pPr marL="0" indent="0" algn="just">
              <a:buNone/>
            </a:pPr>
            <a:r>
              <a:rPr lang="en-US" sz="3600" b="1" dirty="0">
                <a:solidFill>
                  <a:schemeClr val="tx2">
                    <a:lumMod val="75000"/>
                  </a:schemeClr>
                </a:solidFill>
                <a:latin typeface="Times New Roman" panose="02020603050405020304" pitchFamily="18" charset="0"/>
                <a:cs typeface="Times New Roman" panose="02020603050405020304" pitchFamily="18" charset="0"/>
              </a:rPr>
              <a:t>	4.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Giúp</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nạn</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nhân</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bớt</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sợ</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bớt</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đau</a:t>
            </a:r>
            <a:endParaRPr lang="en-US" sz="3600" b="1" dirty="0">
              <a:solidFill>
                <a:schemeClr val="tx2">
                  <a:lumMod val="75000"/>
                </a:schemeClr>
              </a:solidFill>
              <a:latin typeface="Times New Roman" panose="02020603050405020304" pitchFamily="18" charset="0"/>
              <a:cs typeface="Times New Roman" panose="02020603050405020304" pitchFamily="18" charset="0"/>
            </a:endParaRPr>
          </a:p>
          <a:p>
            <a:pPr marL="0" indent="0" algn="just">
              <a:buNone/>
            </a:pPr>
            <a:r>
              <a:rPr lang="en-US" sz="3600" b="1" dirty="0">
                <a:solidFill>
                  <a:schemeClr val="tx2">
                    <a:lumMod val="75000"/>
                  </a:schemeClr>
                </a:solidFill>
                <a:latin typeface="Times New Roman" panose="02020603050405020304" pitchFamily="18" charset="0"/>
                <a:cs typeface="Times New Roman" panose="02020603050405020304" pitchFamily="18" charset="0"/>
              </a:rPr>
              <a:t>	5.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Tạo</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kiện</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tốt</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trị</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liệu</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chuyên</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môn</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tiếp</a:t>
            </a: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b="1" dirty="0" err="1">
                <a:solidFill>
                  <a:schemeClr val="tx2">
                    <a:lumMod val="75000"/>
                  </a:schemeClr>
                </a:solidFill>
                <a:latin typeface="Times New Roman" panose="02020603050405020304" pitchFamily="18" charset="0"/>
                <a:cs typeface="Times New Roman" panose="02020603050405020304" pitchFamily="18" charset="0"/>
              </a:rPr>
              <a:t>theo</a:t>
            </a:r>
            <a:endParaRPr lang="en-US" sz="36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19458" name="AutoShape 2" descr="Nguyên tắc cấp cứu ba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9460" name="AutoShape 4" descr="Nguyên tắc cấp cứu ba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4624"/>
            <a:ext cx="8915400" cy="720080"/>
          </a:xfrm>
        </p:spPr>
        <p:txBody>
          <a:bodyPr>
            <a:noAutofit/>
          </a:bodyPr>
          <a:lstStyle/>
          <a:p>
            <a:pPr algn="l"/>
            <a:r>
              <a:rPr lang="en-US" sz="4000" b="1" dirty="0" err="1">
                <a:solidFill>
                  <a:srgbClr val="FF0000"/>
                </a:solidFill>
                <a:latin typeface="Times New Roman" panose="02020603050405020304" pitchFamily="18" charset="0"/>
                <a:cs typeface="Times New Roman" panose="02020603050405020304" pitchFamily="18" charset="0"/>
              </a:rPr>
              <a:t>Nguyên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tắc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chung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cứu</a:t>
            </a:r>
            <a:r>
              <a:rPr lang="en-US" sz="4000" b="1" dirty="0">
                <a:solidFill>
                  <a:srgbClr val="FF0000"/>
                </a:solidFill>
                <a:latin typeface="Times New Roman" panose="02020603050405020304" pitchFamily="18" charset="0"/>
                <a:cs typeface="Times New Roman" panose="02020603050405020304" pitchFamily="18" charset="0"/>
              </a:rPr>
              <a:t> ban </a:t>
            </a:r>
            <a:r>
              <a:rPr lang="en-US" sz="4000" b="1" dirty="0" err="1">
                <a:solidFill>
                  <a:srgbClr val="FF0000"/>
                </a:solidFill>
                <a:latin typeface="Times New Roman" panose="02020603050405020304" pitchFamily="18" charset="0"/>
                <a:cs typeface="Times New Roman" panose="02020603050405020304" pitchFamily="18" charset="0"/>
              </a:rPr>
              <a:t>đầu</a:t>
            </a:r>
            <a:r>
              <a:rPr lang="en-US" sz="4000" b="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5575" y="908720"/>
            <a:ext cx="8664897" cy="5715000"/>
          </a:xfrm>
          <a:solidFill>
            <a:schemeClr val="accent6">
              <a:lumMod val="20000"/>
              <a:lumOff val="80000"/>
            </a:schemeClr>
          </a:solidFill>
        </p:spPr>
        <p:txBody>
          <a:bodyPr>
            <a:normAutofit fontScale="92500" lnSpcReduction="20000"/>
          </a:bodyPr>
          <a:lstStyle/>
          <a:p>
            <a:pPr marL="0" indent="0" algn="just">
              <a:buNone/>
            </a:pPr>
            <a:r>
              <a:rPr lang="en-US" sz="3600" b="1" dirty="0">
                <a:solidFill>
                  <a:srgbClr val="0070C0"/>
                </a:solidFill>
                <a:latin typeface="Times New Roman" panose="02020603050405020304" pitchFamily="18" charset="0"/>
                <a:cs typeface="Times New Roman" panose="02020603050405020304" pitchFamily="18" charset="0"/>
              </a:rPr>
              <a:t>	</a:t>
            </a:r>
            <a:r>
              <a:rPr lang="vi-VN" sz="3600" b="1" dirty="0">
                <a:solidFill>
                  <a:schemeClr val="tx2">
                    <a:lumMod val="75000"/>
                  </a:schemeClr>
                </a:solidFill>
                <a:latin typeface="Times New Roman" panose="02020603050405020304" pitchFamily="18" charset="0"/>
                <a:cs typeface="Times New Roman" panose="02020603050405020304" pitchFamily="18" charset="0"/>
              </a:rPr>
              <a:t>04 nguyên tắc chính cần tuân thủ:</a:t>
            </a:r>
            <a:endParaRPr lang="vi-VN" sz="3600" b="1" dirty="0">
              <a:solidFill>
                <a:schemeClr val="tx2">
                  <a:lumMod val="75000"/>
                </a:schemeClr>
              </a:solidFill>
              <a:latin typeface="Times New Roman" panose="02020603050405020304" pitchFamily="18" charset="0"/>
              <a:cs typeface="Times New Roman" panose="02020603050405020304" pitchFamily="18" charset="0"/>
            </a:endParaRPr>
          </a:p>
          <a:p>
            <a:pPr marL="0" indent="0" algn="just">
              <a:buNone/>
            </a:pPr>
            <a:r>
              <a:rPr lang="en-US" sz="3600" b="1" dirty="0">
                <a:solidFill>
                  <a:schemeClr val="tx2">
                    <a:lumMod val="75000"/>
                  </a:schemeClr>
                </a:solidFill>
                <a:latin typeface="Times New Roman" panose="02020603050405020304" pitchFamily="18" charset="0"/>
                <a:cs typeface="Times New Roman" panose="02020603050405020304" pitchFamily="18" charset="0"/>
              </a:rPr>
              <a:t>	</a:t>
            </a:r>
            <a:r>
              <a:rPr lang="en-US" sz="3600" dirty="0">
                <a:solidFill>
                  <a:schemeClr val="tx2">
                    <a:lumMod val="75000"/>
                  </a:schemeClr>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Giữ bình tĩnh </a:t>
            </a:r>
            <a:r>
              <a:rPr lang="vi-VN" sz="3600" dirty="0">
                <a:solidFill>
                  <a:schemeClr val="tx2">
                    <a:lumMod val="75000"/>
                  </a:schemeClr>
                </a:solidFill>
                <a:latin typeface="Times New Roman" panose="02020603050405020304" pitchFamily="18" charset="0"/>
                <a:cs typeface="Times New Roman" panose="02020603050405020304" pitchFamily="18" charset="0"/>
              </a:rPr>
              <a:t>và không mạo hiểm với sự an toàn của chính bạn, của nạn nhân; hoặc của những người xung quanh</a:t>
            </a:r>
            <a:r>
              <a:rPr lang="en-US" sz="3600" dirty="0">
                <a:solidFill>
                  <a:schemeClr val="tx2">
                    <a:lumMod val="75000"/>
                  </a:schemeClr>
                </a:solidFill>
                <a:latin typeface="Times New Roman" panose="02020603050405020304" pitchFamily="18" charset="0"/>
                <a:cs typeface="Times New Roman" panose="02020603050405020304" pitchFamily="18" charset="0"/>
              </a:rPr>
              <a:t> </a:t>
            </a:r>
            <a:r>
              <a:rPr lang="vi-VN" sz="3600" dirty="0">
                <a:solidFill>
                  <a:schemeClr val="tx2">
                    <a:lumMod val="75000"/>
                  </a:schemeClr>
                </a:solidFill>
                <a:latin typeface="Times New Roman" panose="02020603050405020304" pitchFamily="18" charset="0"/>
                <a:cs typeface="Times New Roman" panose="02020603050405020304" pitchFamily="18" charset="0"/>
              </a:rPr>
              <a:t>(Ngăn ngừa việc có thêm nạn nhân).</a:t>
            </a:r>
            <a:endParaRPr lang="vi-VN" sz="3600" dirty="0">
              <a:solidFill>
                <a:schemeClr val="tx2">
                  <a:lumMod val="75000"/>
                </a:schemeClr>
              </a:solidFill>
              <a:latin typeface="Times New Roman" panose="02020603050405020304" pitchFamily="18" charset="0"/>
              <a:cs typeface="Times New Roman" panose="02020603050405020304" pitchFamily="18" charset="0"/>
            </a:endParaRPr>
          </a:p>
          <a:p>
            <a:pPr marL="0" indent="0" algn="just">
              <a:buNone/>
            </a:pPr>
            <a:r>
              <a:rPr lang="en-US" sz="3600" dirty="0">
                <a:solidFill>
                  <a:schemeClr val="tx2">
                    <a:lumMod val="75000"/>
                  </a:schemeClr>
                </a:solidFill>
                <a:latin typeface="Times New Roman" panose="02020603050405020304" pitchFamily="18" charset="0"/>
                <a:cs typeface="Times New Roman" panose="02020603050405020304" pitchFamily="18" charset="0"/>
              </a:rPr>
              <a:t>	- </a:t>
            </a:r>
            <a:r>
              <a:rPr lang="vi-VN" sz="3600" dirty="0">
                <a:solidFill>
                  <a:srgbClr val="FF0000"/>
                </a:solidFill>
                <a:latin typeface="Times New Roman" panose="02020603050405020304" pitchFamily="18" charset="0"/>
                <a:cs typeface="Times New Roman" panose="02020603050405020304" pitchFamily="18" charset="0"/>
              </a:rPr>
              <a:t>Kiểm soát </a:t>
            </a:r>
            <a:r>
              <a:rPr lang="vi-VN" sz="3600" dirty="0">
                <a:solidFill>
                  <a:schemeClr val="tx2">
                    <a:lumMod val="75000"/>
                  </a:schemeClr>
                </a:solidFill>
                <a:latin typeface="Times New Roman" panose="02020603050405020304" pitchFamily="18" charset="0"/>
                <a:cs typeface="Times New Roman" panose="02020603050405020304" pitchFamily="18" charset="0"/>
              </a:rPr>
              <a:t>tình huống để chắc chắn hiện trường là an toàn.</a:t>
            </a:r>
            <a:endParaRPr lang="vi-VN" sz="3600" dirty="0">
              <a:solidFill>
                <a:schemeClr val="tx2">
                  <a:lumMod val="75000"/>
                </a:schemeClr>
              </a:solidFill>
              <a:latin typeface="Times New Roman" panose="02020603050405020304" pitchFamily="18" charset="0"/>
              <a:cs typeface="Times New Roman" panose="02020603050405020304" pitchFamily="18" charset="0"/>
            </a:endParaRPr>
          </a:p>
          <a:p>
            <a:pPr marL="0" indent="0" algn="just">
              <a:buNone/>
            </a:pPr>
            <a:r>
              <a:rPr lang="en-US" sz="3600" dirty="0">
                <a:solidFill>
                  <a:schemeClr val="tx2">
                    <a:lumMod val="75000"/>
                  </a:schemeClr>
                </a:solidFill>
                <a:latin typeface="Times New Roman" panose="02020603050405020304" pitchFamily="18" charset="0"/>
                <a:cs typeface="Times New Roman" panose="02020603050405020304" pitchFamily="18" charset="0"/>
              </a:rPr>
              <a:t>	- </a:t>
            </a:r>
            <a:r>
              <a:rPr lang="vi-VN" sz="3600" dirty="0">
                <a:solidFill>
                  <a:srgbClr val="FF0000"/>
                </a:solidFill>
                <a:latin typeface="Times New Roman" panose="02020603050405020304" pitchFamily="18" charset="0"/>
                <a:cs typeface="Times New Roman" panose="02020603050405020304" pitchFamily="18" charset="0"/>
              </a:rPr>
              <a:t>Tiến hành </a:t>
            </a:r>
            <a:r>
              <a:rPr lang="vi-VN" sz="3600" dirty="0">
                <a:solidFill>
                  <a:schemeClr val="tx2">
                    <a:lumMod val="75000"/>
                  </a:schemeClr>
                </a:solidFill>
                <a:latin typeface="Times New Roman" panose="02020603050405020304" pitchFamily="18" charset="0"/>
                <a:cs typeface="Times New Roman" panose="02020603050405020304" pitchFamily="18" charset="0"/>
              </a:rPr>
              <a:t>sơ cấp cứu ban đầu (bảo toàn tính mạng và thúc đẩy sự hồi phục).</a:t>
            </a:r>
            <a:endParaRPr lang="vi-VN" sz="3600" dirty="0">
              <a:solidFill>
                <a:schemeClr val="tx2">
                  <a:lumMod val="75000"/>
                </a:schemeClr>
              </a:solidFill>
              <a:latin typeface="Times New Roman" panose="02020603050405020304" pitchFamily="18" charset="0"/>
              <a:cs typeface="Times New Roman" panose="02020603050405020304" pitchFamily="18" charset="0"/>
            </a:endParaRPr>
          </a:p>
          <a:p>
            <a:pPr marL="0" indent="0" algn="just">
              <a:buNone/>
            </a:pPr>
            <a:r>
              <a:rPr lang="en-US" sz="3600" dirty="0">
                <a:solidFill>
                  <a:schemeClr val="tx2">
                    <a:lumMod val="75000"/>
                  </a:schemeClr>
                </a:solidFill>
                <a:latin typeface="Times New Roman" panose="02020603050405020304" pitchFamily="18" charset="0"/>
                <a:cs typeface="Times New Roman" panose="02020603050405020304" pitchFamily="18" charset="0"/>
              </a:rPr>
              <a:t>	- </a:t>
            </a:r>
            <a:r>
              <a:rPr lang="vi-VN" sz="3600" dirty="0">
                <a:solidFill>
                  <a:srgbClr val="FF0000"/>
                </a:solidFill>
                <a:latin typeface="Times New Roman" panose="02020603050405020304" pitchFamily="18" charset="0"/>
                <a:cs typeface="Times New Roman" panose="02020603050405020304" pitchFamily="18" charset="0"/>
              </a:rPr>
              <a:t>Làm theo từng bước</a:t>
            </a:r>
            <a:r>
              <a:rPr lang="vi-VN" sz="3600" dirty="0">
                <a:solidFill>
                  <a:schemeClr val="tx2">
                    <a:lumMod val="75000"/>
                  </a:schemeClr>
                </a:solidFill>
                <a:latin typeface="Times New Roman" panose="02020603050405020304" pitchFamily="18" charset="0"/>
                <a:cs typeface="Times New Roman" panose="02020603050405020304" pitchFamily="18" charset="0"/>
              </a:rPr>
              <a:t>, để tránh thiếu sót, tránh bị choáng ngợp do lo lắng, tránh bỏ sót các thông tin quan trọng.</a:t>
            </a:r>
            <a:endParaRPr lang="en-US" sz="3600"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19458" name="AutoShape 2" descr="Nguyên tắc cấp cứu ba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9460" name="AutoShape 4" descr="Nguyên tắc cấp cứu ba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9392"/>
            <a:ext cx="8229600" cy="1143000"/>
          </a:xfrm>
        </p:spPr>
        <p:txBody>
          <a:bodyPr>
            <a:normAutofit/>
          </a:bodyPr>
          <a:lstStyle/>
          <a:p>
            <a:pPr algn="l"/>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bước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cấp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cứu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7975" y="908720"/>
            <a:ext cx="8584505" cy="5715000"/>
          </a:xfrm>
          <a:solidFill>
            <a:schemeClr val="bg2"/>
          </a:solidFill>
        </p:spPr>
        <p:txBody>
          <a:bodyPr>
            <a:normAutofit fontScale="92500" lnSpcReduction="10000"/>
          </a:bodyPr>
          <a:lstStyle/>
          <a:p>
            <a:pPr marL="0" indent="0" algn="just">
              <a:buNone/>
            </a:pPr>
            <a:r>
              <a:rPr lang="en-US" sz="3600" b="1" dirty="0">
                <a:solidFill>
                  <a:srgbClr val="00B050"/>
                </a:solidFill>
                <a:latin typeface="Times New Roman" panose="02020603050405020304" pitchFamily="18" charset="0"/>
                <a:cs typeface="Times New Roman" panose="02020603050405020304" pitchFamily="18" charset="0"/>
              </a:rPr>
              <a:t>	1. </a:t>
            </a:r>
            <a:r>
              <a:rPr lang="en-US" sz="3600" b="1" dirty="0" err="1">
                <a:solidFill>
                  <a:srgbClr val="00B050"/>
                </a:solidFill>
                <a:latin typeface="Times New Roman" panose="02020603050405020304" pitchFamily="18" charset="0"/>
                <a:cs typeface="Times New Roman" panose="02020603050405020304" pitchFamily="18" charset="0"/>
              </a:rPr>
              <a:t>Nhanh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chóng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quan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sát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xem</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xét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hiện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trường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thu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thập</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thông</a:t>
            </a:r>
            <a:r>
              <a:rPr lang="en-US" sz="3600" b="1" dirty="0">
                <a:solidFill>
                  <a:srgbClr val="00B050"/>
                </a:solidFill>
                <a:latin typeface="Times New Roman" panose="02020603050405020304" pitchFamily="18" charset="0"/>
                <a:cs typeface="Times New Roman" panose="02020603050405020304" pitchFamily="18" charset="0"/>
              </a:rPr>
              <a:t> tin</a:t>
            </a:r>
            <a:endParaRPr lang="en-US" sz="3600" b="1" dirty="0">
              <a:solidFill>
                <a:srgbClr val="00B050"/>
              </a:solidFill>
              <a:latin typeface="Times New Roman" panose="02020603050405020304" pitchFamily="18" charset="0"/>
              <a:cs typeface="Times New Roman" panose="02020603050405020304" pitchFamily="18" charset="0"/>
            </a:endParaRPr>
          </a:p>
          <a:p>
            <a:pPr marL="0" indent="0" algn="just">
              <a:buNone/>
            </a:pPr>
            <a:r>
              <a:rPr lang="en-US" sz="3600" b="1" dirty="0">
                <a:solidFill>
                  <a:srgbClr val="00B050"/>
                </a:solidFill>
                <a:latin typeface="Times New Roman" panose="02020603050405020304" pitchFamily="18" charset="0"/>
                <a:cs typeface="Times New Roman" panose="02020603050405020304" pitchFamily="18" charset="0"/>
              </a:rPr>
              <a:t>	2. </a:t>
            </a:r>
            <a:r>
              <a:rPr lang="en-US" sz="3600" b="1" dirty="0" err="1">
                <a:solidFill>
                  <a:srgbClr val="00B050"/>
                </a:solidFill>
                <a:latin typeface="Times New Roman" panose="02020603050405020304" pitchFamily="18" charset="0"/>
                <a:cs typeface="Times New Roman" panose="02020603050405020304" pitchFamily="18" charset="0"/>
              </a:rPr>
              <a:t>Loại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bỏ</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nguyên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nhân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tác</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nhân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gây</a:t>
            </a:r>
            <a:r>
              <a:rPr lang="en-US" sz="3600" b="1" dirty="0">
                <a:solidFill>
                  <a:srgbClr val="00B050"/>
                </a:solidFill>
                <a:latin typeface="Times New Roman" panose="02020603050405020304" pitchFamily="18" charset="0"/>
                <a:cs typeface="Times New Roman" panose="02020603050405020304" pitchFamily="18" charset="0"/>
              </a:rPr>
              <a:t> tai </a:t>
            </a:r>
            <a:r>
              <a:rPr lang="en-US" sz="3600" b="1" dirty="0" err="1">
                <a:solidFill>
                  <a:srgbClr val="00B050"/>
                </a:solidFill>
                <a:latin typeface="Times New Roman" panose="02020603050405020304" pitchFamily="18" charset="0"/>
                <a:cs typeface="Times New Roman" panose="02020603050405020304" pitchFamily="18" charset="0"/>
              </a:rPr>
              <a:t>nạn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vận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chuyển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nạn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nhân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ra</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nơi</a:t>
            </a:r>
            <a:r>
              <a:rPr lang="en-US" sz="3600" b="1" dirty="0">
                <a:solidFill>
                  <a:srgbClr val="00B050"/>
                </a:solidFill>
                <a:latin typeface="Times New Roman" panose="02020603050405020304" pitchFamily="18" charset="0"/>
                <a:cs typeface="Times New Roman" panose="02020603050405020304" pitchFamily="18" charset="0"/>
              </a:rPr>
              <a:t> an </a:t>
            </a:r>
            <a:r>
              <a:rPr lang="en-US" sz="3600" b="1" dirty="0" err="1">
                <a:solidFill>
                  <a:srgbClr val="00B050"/>
                </a:solidFill>
                <a:latin typeface="Times New Roman" panose="02020603050405020304" pitchFamily="18" charset="0"/>
                <a:cs typeface="Times New Roman" panose="02020603050405020304" pitchFamily="18" charset="0"/>
              </a:rPr>
              <a:t>toàn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nới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lỏng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quần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áo</a:t>
            </a:r>
            <a:r>
              <a:rPr lang="en-US" sz="3600" b="1" dirty="0">
                <a:solidFill>
                  <a:srgbClr val="00B050"/>
                </a:solidFill>
                <a:latin typeface="Times New Roman" panose="02020603050405020304" pitchFamily="18" charset="0"/>
                <a:cs typeface="Times New Roman" panose="02020603050405020304" pitchFamily="18" charset="0"/>
              </a:rPr>
              <a:t>.</a:t>
            </a:r>
            <a:endParaRPr lang="en-US" sz="3600" b="1" dirty="0">
              <a:solidFill>
                <a:srgbClr val="00B050"/>
              </a:solidFill>
              <a:latin typeface="Times New Roman" panose="02020603050405020304" pitchFamily="18" charset="0"/>
              <a:cs typeface="Times New Roman" panose="02020603050405020304" pitchFamily="18" charset="0"/>
            </a:endParaRPr>
          </a:p>
          <a:p>
            <a:pPr marL="0" indent="0" algn="just">
              <a:buNone/>
            </a:pPr>
            <a:r>
              <a:rPr lang="en-US" sz="3600" b="1" dirty="0">
                <a:solidFill>
                  <a:srgbClr val="00B050"/>
                </a:solidFill>
                <a:latin typeface="Times New Roman" panose="02020603050405020304" pitchFamily="18" charset="0"/>
                <a:cs typeface="Times New Roman" panose="02020603050405020304" pitchFamily="18" charset="0"/>
              </a:rPr>
              <a:t>	3. </a:t>
            </a:r>
            <a:r>
              <a:rPr lang="en-US" sz="3600" b="1" dirty="0" err="1">
                <a:solidFill>
                  <a:srgbClr val="00B050"/>
                </a:solidFill>
                <a:latin typeface="Times New Roman" panose="02020603050405020304" pitchFamily="18" charset="0"/>
                <a:cs typeface="Times New Roman" panose="02020603050405020304" pitchFamily="18" charset="0"/>
              </a:rPr>
              <a:t>Thăm</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khám</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tổng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quát</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chẩn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đoán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sơ</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bộ</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và</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suy</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nghĩ</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cách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xử</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trí</a:t>
            </a:r>
            <a:r>
              <a:rPr lang="en-US" sz="3600" b="1" dirty="0">
                <a:solidFill>
                  <a:srgbClr val="00B050"/>
                </a:solidFill>
                <a:latin typeface="Times New Roman" panose="02020603050405020304" pitchFamily="18" charset="0"/>
                <a:cs typeface="Times New Roman" panose="02020603050405020304" pitchFamily="18" charset="0"/>
              </a:rPr>
              <a:t>.</a:t>
            </a:r>
            <a:endParaRPr lang="en-US" sz="3600" b="1" dirty="0">
              <a:solidFill>
                <a:srgbClr val="00B050"/>
              </a:solidFill>
              <a:latin typeface="Times New Roman" panose="02020603050405020304" pitchFamily="18" charset="0"/>
              <a:cs typeface="Times New Roman" panose="02020603050405020304" pitchFamily="18" charset="0"/>
            </a:endParaRPr>
          </a:p>
          <a:p>
            <a:pPr marL="0" indent="0" algn="just">
              <a:buNone/>
            </a:pPr>
            <a:r>
              <a:rPr lang="en-US" sz="3600" b="1" dirty="0">
                <a:solidFill>
                  <a:srgbClr val="00B050"/>
                </a:solidFill>
                <a:latin typeface="Times New Roman" panose="02020603050405020304" pitchFamily="18" charset="0"/>
                <a:cs typeface="Times New Roman" panose="02020603050405020304" pitchFamily="18" charset="0"/>
              </a:rPr>
              <a:t>	4. </a:t>
            </a:r>
            <a:r>
              <a:rPr lang="en-US" sz="3600" b="1" dirty="0" err="1">
                <a:solidFill>
                  <a:srgbClr val="00B050"/>
                </a:solidFill>
                <a:latin typeface="Times New Roman" panose="02020603050405020304" pitchFamily="18" charset="0"/>
                <a:cs typeface="Times New Roman" panose="02020603050405020304" pitchFamily="18" charset="0"/>
              </a:rPr>
              <a:t>Tiến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hành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sơ</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cấp</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cứu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tại</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chỗ</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băng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bó</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cầm</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máu</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cố</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định</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xương</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gãy</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hô</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hấp</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nhân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tạo</a:t>
            </a:r>
            <a:r>
              <a:rPr lang="en-US" sz="3600" b="1" dirty="0">
                <a:solidFill>
                  <a:srgbClr val="00B050"/>
                </a:solidFill>
                <a:latin typeface="Times New Roman" panose="02020603050405020304" pitchFamily="18" charset="0"/>
                <a:cs typeface="Times New Roman" panose="02020603050405020304" pitchFamily="18" charset="0"/>
              </a:rPr>
              <a:t>…</a:t>
            </a:r>
            <a:endParaRPr lang="en-US" sz="3600" b="1" dirty="0">
              <a:solidFill>
                <a:srgbClr val="00B050"/>
              </a:solidFill>
              <a:latin typeface="Times New Roman" panose="02020603050405020304" pitchFamily="18" charset="0"/>
              <a:cs typeface="Times New Roman" panose="02020603050405020304" pitchFamily="18" charset="0"/>
            </a:endParaRPr>
          </a:p>
          <a:p>
            <a:pPr marL="0" indent="0" algn="just">
              <a:buNone/>
            </a:pPr>
            <a:r>
              <a:rPr lang="en-US" sz="3600" b="1" dirty="0">
                <a:solidFill>
                  <a:srgbClr val="00B050"/>
                </a:solidFill>
                <a:latin typeface="Times New Roman" panose="02020603050405020304" pitchFamily="18" charset="0"/>
                <a:cs typeface="Times New Roman" panose="02020603050405020304" pitchFamily="18" charset="0"/>
              </a:rPr>
              <a:t>	5. </a:t>
            </a:r>
            <a:r>
              <a:rPr lang="en-US" sz="3600" b="1" dirty="0" err="1">
                <a:solidFill>
                  <a:srgbClr val="00B050"/>
                </a:solidFill>
                <a:latin typeface="Times New Roman" panose="02020603050405020304" pitchFamily="18" charset="0"/>
                <a:cs typeface="Times New Roman" panose="02020603050405020304" pitchFamily="18" charset="0"/>
              </a:rPr>
              <a:t>Vận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chuyển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nạn</a:t>
            </a:r>
            <a:r>
              <a:rPr lang="en-US" sz="3600" b="1" dirty="0">
                <a:solidFill>
                  <a:srgbClr val="00B050"/>
                </a:solidFill>
                <a:latin typeface="Times New Roman" panose="02020603050405020304" pitchFamily="18" charset="0"/>
                <a:cs typeface="Times New Roman" panose="02020603050405020304" pitchFamily="18" charset="0"/>
              </a:rPr>
              <a:t> </a:t>
            </a:r>
            <a:r>
              <a:rPr lang="en-US" sz="3600" b="1" dirty="0" err="1">
                <a:solidFill>
                  <a:srgbClr val="00B050"/>
                </a:solidFill>
                <a:latin typeface="Times New Roman" panose="02020603050405020304" pitchFamily="18" charset="0"/>
                <a:cs typeface="Times New Roman" panose="02020603050405020304" pitchFamily="18" charset="0"/>
              </a:rPr>
              <a:t>nhân</a:t>
            </a:r>
            <a:r>
              <a:rPr lang="en-US" sz="3600" b="1" dirty="0">
                <a:solidFill>
                  <a:srgbClr val="00B050"/>
                </a:solidFill>
                <a:latin typeface="Times New Roman" panose="02020603050405020304" pitchFamily="18" charset="0"/>
                <a:cs typeface="Times New Roman" panose="02020603050405020304" pitchFamily="18" charset="0"/>
              </a:rPr>
              <a:t> an </a:t>
            </a:r>
            <a:r>
              <a:rPr lang="en-US" sz="3600" b="1" dirty="0" err="1">
                <a:solidFill>
                  <a:srgbClr val="00B050"/>
                </a:solidFill>
                <a:latin typeface="Times New Roman" panose="02020603050405020304" pitchFamily="18" charset="0"/>
                <a:cs typeface="Times New Roman" panose="02020603050405020304" pitchFamily="18" charset="0"/>
              </a:rPr>
              <a:t>toàn</a:t>
            </a:r>
            <a:endParaRPr lang="en-US" sz="3600" b="1" dirty="0">
              <a:solidFill>
                <a:srgbClr val="00B050"/>
              </a:solidFill>
              <a:latin typeface="Times New Roman" panose="02020603050405020304" pitchFamily="18" charset="0"/>
              <a:cs typeface="Times New Roman" panose="02020603050405020304" pitchFamily="18"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19458" name="AutoShape 2" descr="Nguyên tắc cấp cứu ba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9460" name="AutoShape 4" descr="Nguyên tắc cấp cứu ba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1422"/>
            <a:ext cx="8229600" cy="1143000"/>
          </a:xfrm>
        </p:spPr>
        <p:txBody>
          <a:bodyPr>
            <a:normAutofit/>
          </a:bodyPr>
          <a:lstStyle/>
          <a:p>
            <a:r>
              <a:rPr lang="en-US" sz="4000" b="1" dirty="0">
                <a:solidFill>
                  <a:srgbClr val="FF0000"/>
                </a:solidFill>
                <a:latin typeface="Times New Roman" panose="02020603050405020304" pitchFamily="18" charset="0"/>
                <a:cs typeface="Times New Roman" panose="02020603050405020304" pitchFamily="18" charset="0"/>
              </a:rPr>
              <a:t>CÁC KỸ THUẬT SƠ CẤP CỨU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 name="Rectangle 2"/>
          <p:cNvSpPr/>
          <p:nvPr/>
        </p:nvSpPr>
        <p:spPr>
          <a:xfrm>
            <a:off x="531863" y="1124744"/>
            <a:ext cx="8360617" cy="5170646"/>
          </a:xfrm>
          <a:prstGeom prst="rect">
            <a:avLst/>
          </a:prstGeom>
          <a:blipFill>
            <a:blip r:embed="rId1">
              <a:extLst>
                <a:ext uri="{BEBA8EAE-BF5A-486C-A8C5-ECC9F3942E4B}">
                  <a14:imgProps xmlns:a14="http://schemas.microsoft.com/office/drawing/2010/main">
                    <a14:imgLayer r:embed="rId2">
                      <a14:imgEffect>
                        <a14:colorTemperature colorTemp="4700"/>
                      </a14:imgEffect>
                      <a14:imgEffect>
                        <a14:saturation sat="400000"/>
                      </a14:imgEffect>
                    </a14:imgLayer>
                  </a14:imgProps>
                </a:ext>
              </a:extLst>
            </a:blip>
            <a:tile tx="0" ty="0" sx="100000" sy="100000" flip="none" algn="tl"/>
          </a:blipFill>
        </p:spPr>
        <p:txBody>
          <a:bodyPr wrap="square">
            <a:spAutoFit/>
          </a:bodyPr>
          <a:lstStyle/>
          <a:p>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1. </a:t>
            </a:r>
            <a:r>
              <a:rPr lang="en-US" sz="3200" dirty="0" err="1">
                <a:solidFill>
                  <a:srgbClr val="000000"/>
                </a:solidFill>
                <a:latin typeface="Times New Roman" panose="02020603050405020304" pitchFamily="18" charset="0"/>
                <a:ea typeface="Courier New" panose="02070309020205020404"/>
                <a:cs typeface="Times New Roman" panose="02020603050405020304" pitchFamily="18" charset="0"/>
              </a:rPr>
              <a:t>Đánh</a:t>
            </a: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 </a:t>
            </a:r>
            <a:r>
              <a:rPr lang="en-US" sz="3200" dirty="0" err="1">
                <a:solidFill>
                  <a:srgbClr val="000000"/>
                </a:solidFill>
                <a:latin typeface="Times New Roman" panose="02020603050405020304" pitchFamily="18" charset="0"/>
                <a:ea typeface="Courier New" panose="02070309020205020404"/>
                <a:cs typeface="Times New Roman" panose="02020603050405020304" pitchFamily="18" charset="0"/>
              </a:rPr>
              <a:t>giá</a:t>
            </a: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 </a:t>
            </a:r>
            <a:r>
              <a:rPr lang="en-US" sz="3200" dirty="0" err="1">
                <a:solidFill>
                  <a:srgbClr val="000000"/>
                </a:solidFill>
                <a:latin typeface="Times New Roman" panose="02020603050405020304" pitchFamily="18" charset="0"/>
                <a:ea typeface="Courier New" panose="02070309020205020404"/>
                <a:cs typeface="Times New Roman" panose="02020603050405020304" pitchFamily="18" charset="0"/>
              </a:rPr>
              <a:t>tình</a:t>
            </a: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 </a:t>
            </a:r>
            <a:r>
              <a:rPr lang="en-US" sz="3200" dirty="0" err="1">
                <a:solidFill>
                  <a:srgbClr val="000000"/>
                </a:solidFill>
                <a:latin typeface="Times New Roman" panose="02020603050405020304" pitchFamily="18" charset="0"/>
                <a:ea typeface="Courier New" panose="02070309020205020404"/>
                <a:cs typeface="Times New Roman" panose="02020603050405020304" pitchFamily="18" charset="0"/>
              </a:rPr>
              <a:t>trạng</a:t>
            </a: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 </a:t>
            </a:r>
            <a:r>
              <a:rPr lang="en-US" sz="3200" dirty="0" err="1">
                <a:solidFill>
                  <a:srgbClr val="000000"/>
                </a:solidFill>
                <a:latin typeface="Times New Roman" panose="02020603050405020304" pitchFamily="18" charset="0"/>
                <a:ea typeface="Courier New" panose="02070309020205020404"/>
                <a:cs typeface="Times New Roman" panose="02020603050405020304" pitchFamily="18" charset="0"/>
              </a:rPr>
              <a:t>chấn</a:t>
            </a: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 </a:t>
            </a:r>
            <a:r>
              <a:rPr lang="en-US" sz="3200" dirty="0" err="1">
                <a:solidFill>
                  <a:srgbClr val="000000"/>
                </a:solidFill>
                <a:latin typeface="Times New Roman" panose="02020603050405020304" pitchFamily="18" charset="0"/>
                <a:ea typeface="Courier New" panose="02070309020205020404"/>
                <a:cs typeface="Times New Roman" panose="02020603050405020304" pitchFamily="18" charset="0"/>
              </a:rPr>
              <a:t>thương</a:t>
            </a:r>
            <a:endPar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endParaRPr>
          </a:p>
          <a:p>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2. </a:t>
            </a:r>
            <a:r>
              <a:rPr lang="en-US" sz="3200" dirty="0" err="1" smtClean="0">
                <a:solidFill>
                  <a:srgbClr val="000000"/>
                </a:solidFill>
                <a:latin typeface="Times New Roman" panose="02020603050405020304" pitchFamily="18" charset="0"/>
                <a:ea typeface="Courier New" panose="02070309020205020404"/>
                <a:cs typeface="Times New Roman" panose="02020603050405020304" pitchFamily="18" charset="0"/>
              </a:rPr>
              <a:t>Băng</a:t>
            </a:r>
            <a:r>
              <a:rPr lang="en-US" sz="3200" dirty="0" smtClean="0">
                <a:solidFill>
                  <a:srgbClr val="000000"/>
                </a:solidFill>
                <a:latin typeface="Times New Roman" panose="02020603050405020304" pitchFamily="18" charset="0"/>
                <a:ea typeface="Courier New" panose="02070309020205020404"/>
                <a:cs typeface="Times New Roman" panose="02020603050405020304" pitchFamily="18" charset="0"/>
              </a:rPr>
              <a:t> </a:t>
            </a:r>
            <a:r>
              <a:rPr lang="en-US" sz="3200" dirty="0" err="1">
                <a:solidFill>
                  <a:srgbClr val="000000"/>
                </a:solidFill>
                <a:latin typeface="Times New Roman" panose="02020603050405020304" pitchFamily="18" charset="0"/>
                <a:ea typeface="Courier New" panose="02070309020205020404"/>
                <a:cs typeface="Times New Roman" panose="02020603050405020304" pitchFamily="18" charset="0"/>
              </a:rPr>
              <a:t>bó</a:t>
            </a: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 </a:t>
            </a:r>
            <a:r>
              <a:rPr lang="en-US" sz="3200" dirty="0" err="1">
                <a:solidFill>
                  <a:srgbClr val="000000"/>
                </a:solidFill>
                <a:latin typeface="Times New Roman" panose="02020603050405020304" pitchFamily="18" charset="0"/>
                <a:ea typeface="Courier New" panose="02070309020205020404"/>
                <a:cs typeface="Times New Roman" panose="02020603050405020304" pitchFamily="18" charset="0"/>
              </a:rPr>
              <a:t>vết</a:t>
            </a: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 </a:t>
            </a:r>
            <a:r>
              <a:rPr lang="en-US" sz="3200" dirty="0" err="1">
                <a:solidFill>
                  <a:srgbClr val="000000"/>
                </a:solidFill>
                <a:latin typeface="Times New Roman" panose="02020603050405020304" pitchFamily="18" charset="0"/>
                <a:ea typeface="Courier New" panose="02070309020205020404"/>
                <a:cs typeface="Times New Roman" panose="02020603050405020304" pitchFamily="18" charset="0"/>
              </a:rPr>
              <a:t>thương</a:t>
            </a: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 </a:t>
            </a:r>
            <a:r>
              <a:rPr lang="vi-VN" sz="3200" dirty="0">
                <a:solidFill>
                  <a:srgbClr val="000000"/>
                </a:solidFill>
                <a:latin typeface="Times New Roman" panose="02020603050405020304" pitchFamily="18" charset="0"/>
                <a:ea typeface="Courier New" panose="02070309020205020404"/>
                <a:cs typeface="Times New Roman" panose="02020603050405020304" pitchFamily="18" charset="0"/>
              </a:rPr>
              <a:t>cầm máu tạm thời</a:t>
            </a:r>
            <a:endPar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endParaRPr>
          </a:p>
          <a:p>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3</a:t>
            </a:r>
            <a:r>
              <a:rPr lang="en-US" sz="3200" dirty="0" smtClean="0">
                <a:solidFill>
                  <a:srgbClr val="000000"/>
                </a:solidFill>
                <a:latin typeface="Times New Roman" panose="02020603050405020304" pitchFamily="18" charset="0"/>
                <a:ea typeface="Courier New" panose="02070309020205020404"/>
                <a:cs typeface="Times New Roman" panose="02020603050405020304" pitchFamily="18" charset="0"/>
              </a:rPr>
              <a:t>. </a:t>
            </a: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C</a:t>
            </a:r>
            <a:r>
              <a:rPr lang="vi-VN" sz="3200" dirty="0">
                <a:solidFill>
                  <a:srgbClr val="000000"/>
                </a:solidFill>
                <a:latin typeface="Times New Roman" panose="02020603050405020304" pitchFamily="18" charset="0"/>
                <a:ea typeface="Courier New" panose="02070309020205020404"/>
                <a:cs typeface="Times New Roman" panose="02020603050405020304" pitchFamily="18" charset="0"/>
              </a:rPr>
              <a:t>ố định </a:t>
            </a:r>
            <a:r>
              <a:rPr lang="en-US" sz="3200" dirty="0" err="1">
                <a:solidFill>
                  <a:srgbClr val="000000"/>
                </a:solidFill>
                <a:latin typeface="Times New Roman" panose="02020603050405020304" pitchFamily="18" charset="0"/>
                <a:ea typeface="Courier New" panose="02070309020205020404"/>
                <a:cs typeface="Times New Roman" panose="02020603050405020304" pitchFamily="18" charset="0"/>
              </a:rPr>
              <a:t>gãy</a:t>
            </a:r>
            <a:r>
              <a:rPr lang="vi-VN" sz="3200" dirty="0">
                <a:solidFill>
                  <a:srgbClr val="000000"/>
                </a:solidFill>
                <a:latin typeface="Times New Roman" panose="02020603050405020304" pitchFamily="18" charset="0"/>
                <a:ea typeface="Courier New" panose="02070309020205020404"/>
                <a:cs typeface="Times New Roman" panose="02020603050405020304" pitchFamily="18" charset="0"/>
              </a:rPr>
              <a:t> xương tạm thời</a:t>
            </a:r>
            <a:endPar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endParaRPr>
          </a:p>
          <a:p>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4</a:t>
            </a:r>
            <a:r>
              <a:rPr lang="en-US" sz="3200" dirty="0" smtClean="0">
                <a:solidFill>
                  <a:srgbClr val="000000"/>
                </a:solidFill>
                <a:latin typeface="Times New Roman" panose="02020603050405020304" pitchFamily="18" charset="0"/>
                <a:ea typeface="Courier New" panose="02070309020205020404"/>
                <a:cs typeface="Times New Roman" panose="02020603050405020304" pitchFamily="18" charset="0"/>
              </a:rPr>
              <a:t>. </a:t>
            </a: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H</a:t>
            </a:r>
            <a:r>
              <a:rPr lang="vi-VN" sz="3200" dirty="0">
                <a:solidFill>
                  <a:srgbClr val="000000"/>
                </a:solidFill>
                <a:latin typeface="Times New Roman" panose="02020603050405020304" pitchFamily="18" charset="0"/>
                <a:ea typeface="Courier New" panose="02070309020205020404"/>
                <a:cs typeface="Times New Roman" panose="02020603050405020304" pitchFamily="18" charset="0"/>
              </a:rPr>
              <a:t>ồi sinh tim phổi</a:t>
            </a:r>
            <a:endPar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endParaRPr>
          </a:p>
          <a:p>
            <a:r>
              <a:rPr lang="en-US" sz="3200" dirty="0" smtClean="0">
                <a:solidFill>
                  <a:srgbClr val="000000"/>
                </a:solidFill>
                <a:latin typeface="Times New Roman" panose="02020603050405020304" pitchFamily="18" charset="0"/>
                <a:ea typeface="Courier New" panose="02070309020205020404"/>
                <a:cs typeface="Times New Roman" panose="02020603050405020304" pitchFamily="18" charset="0"/>
              </a:rPr>
              <a:t>5. </a:t>
            </a:r>
            <a:r>
              <a:rPr lang="vi-VN" sz="3200" dirty="0">
                <a:solidFill>
                  <a:srgbClr val="000000"/>
                </a:solidFill>
                <a:latin typeface="Times New Roman" panose="02020603050405020304" pitchFamily="18" charset="0"/>
                <a:ea typeface="Courier New" panose="02070309020205020404"/>
                <a:cs typeface="Times New Roman" panose="02020603050405020304" pitchFamily="18" charset="0"/>
              </a:rPr>
              <a:t>Các hình thức cấp cứu:</a:t>
            </a:r>
            <a:endPar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endParaRPr>
          </a:p>
          <a:p>
            <a:pPr algn="just">
              <a:spcBef>
                <a:spcPts val="600"/>
              </a:spcBef>
              <a:spcAft>
                <a:spcPts val="0"/>
              </a:spcAft>
            </a:pP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	</a:t>
            </a:r>
            <a:r>
              <a:rPr lang="vi-VN" sz="3200" dirty="0">
                <a:solidFill>
                  <a:srgbClr val="000000"/>
                </a:solidFill>
                <a:latin typeface="Times New Roman" panose="02020603050405020304" pitchFamily="18" charset="0"/>
                <a:ea typeface="Courier New" panose="02070309020205020404"/>
                <a:cs typeface="Times New Roman" panose="02020603050405020304" pitchFamily="18" charset="0"/>
              </a:rPr>
              <a:t>- Cấp cứu điện </a:t>
            </a: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g</a:t>
            </a:r>
            <a:r>
              <a:rPr lang="vi-VN" sz="3200" dirty="0">
                <a:solidFill>
                  <a:srgbClr val="000000"/>
                </a:solidFill>
                <a:latin typeface="Times New Roman" panose="02020603050405020304" pitchFamily="18" charset="0"/>
                <a:ea typeface="Courier New" panose="02070309020205020404"/>
                <a:cs typeface="Times New Roman" panose="02020603050405020304" pitchFamily="18" charset="0"/>
              </a:rPr>
              <a:t>iật</a:t>
            </a:r>
            <a:endPar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endParaRPr>
          </a:p>
          <a:p>
            <a:pPr algn="just">
              <a:spcBef>
                <a:spcPts val="600"/>
              </a:spcBef>
              <a:spcAft>
                <a:spcPts val="0"/>
              </a:spcAft>
            </a:pP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	</a:t>
            </a:r>
            <a:r>
              <a:rPr lang="vi-VN" sz="3200" dirty="0">
                <a:solidFill>
                  <a:srgbClr val="000000"/>
                </a:solidFill>
                <a:latin typeface="Times New Roman" panose="02020603050405020304" pitchFamily="18" charset="0"/>
                <a:ea typeface="Courier New" panose="02070309020205020404"/>
                <a:cs typeface="Times New Roman" panose="02020603050405020304" pitchFamily="18" charset="0"/>
              </a:rPr>
              <a:t>- Cấp cứu đuối nước</a:t>
            </a:r>
            <a:endPar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endParaRPr>
          </a:p>
          <a:p>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	</a:t>
            </a:r>
            <a:r>
              <a:rPr lang="vi-VN" sz="3200" dirty="0">
                <a:solidFill>
                  <a:srgbClr val="000000"/>
                </a:solidFill>
                <a:latin typeface="Times New Roman" panose="02020603050405020304" pitchFamily="18" charset="0"/>
                <a:ea typeface="Courier New" panose="02070309020205020404"/>
                <a:cs typeface="Times New Roman" panose="02020603050405020304" pitchFamily="18" charset="0"/>
              </a:rPr>
              <a:t>- C</a:t>
            </a: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ấ</a:t>
            </a:r>
            <a:r>
              <a:rPr lang="vi-VN" sz="3200" dirty="0">
                <a:solidFill>
                  <a:srgbClr val="000000"/>
                </a:solidFill>
                <a:latin typeface="Times New Roman" panose="02020603050405020304" pitchFamily="18" charset="0"/>
                <a:ea typeface="Courier New" panose="02070309020205020404"/>
                <a:cs typeface="Times New Roman" panose="02020603050405020304" pitchFamily="18" charset="0"/>
              </a:rPr>
              <a:t>p cứu </a:t>
            </a: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tai </a:t>
            </a:r>
            <a:r>
              <a:rPr lang="en-US" sz="3200" dirty="0" err="1">
                <a:solidFill>
                  <a:srgbClr val="000000"/>
                </a:solidFill>
                <a:latin typeface="Times New Roman" panose="02020603050405020304" pitchFamily="18" charset="0"/>
                <a:ea typeface="Courier New" panose="02070309020205020404"/>
                <a:cs typeface="Times New Roman" panose="02020603050405020304" pitchFamily="18" charset="0"/>
              </a:rPr>
              <a:t>nạn</a:t>
            </a: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 do </a:t>
            </a:r>
            <a:r>
              <a:rPr lang="en-US" sz="3200" dirty="0" err="1">
                <a:solidFill>
                  <a:srgbClr val="000000"/>
                </a:solidFill>
                <a:latin typeface="Times New Roman" panose="02020603050405020304" pitchFamily="18" charset="0"/>
                <a:ea typeface="Courier New" panose="02070309020205020404"/>
                <a:cs typeface="Times New Roman" panose="02020603050405020304" pitchFamily="18" charset="0"/>
              </a:rPr>
              <a:t>hoá</a:t>
            </a:r>
            <a:r>
              <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rPr>
              <a:t> </a:t>
            </a:r>
            <a:r>
              <a:rPr lang="en-US" sz="3200" dirty="0" err="1">
                <a:solidFill>
                  <a:srgbClr val="000000"/>
                </a:solidFill>
                <a:latin typeface="Times New Roman" panose="02020603050405020304" pitchFamily="18" charset="0"/>
                <a:ea typeface="Courier New" panose="02070309020205020404"/>
                <a:cs typeface="Times New Roman" panose="02020603050405020304" pitchFamily="18" charset="0"/>
              </a:rPr>
              <a:t>chất</a:t>
            </a:r>
            <a:endPar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endParaRPr>
          </a:p>
          <a:p>
            <a:r>
              <a:rPr lang="en-US" sz="3200" dirty="0" smtClean="0">
                <a:solidFill>
                  <a:srgbClr val="000000"/>
                </a:solidFill>
                <a:latin typeface="Times New Roman" panose="02020603050405020304" pitchFamily="18" charset="0"/>
                <a:ea typeface="Courier New" panose="02070309020205020404"/>
                <a:cs typeface="Times New Roman" panose="02020603050405020304" pitchFamily="18" charset="0"/>
              </a:rPr>
              <a:t>6. </a:t>
            </a:r>
            <a:r>
              <a:rPr lang="vi-VN" sz="3200" dirty="0" smtClean="0">
                <a:solidFill>
                  <a:srgbClr val="000000"/>
                </a:solidFill>
                <a:latin typeface="Times New Roman" panose="02020603050405020304" pitchFamily="18" charset="0"/>
                <a:ea typeface="Courier New" panose="02070309020205020404"/>
                <a:cs typeface="Times New Roman" panose="02020603050405020304" pitchFamily="18" charset="0"/>
              </a:rPr>
              <a:t>Dụng cụ để sơ cấp cứu ban đầu</a:t>
            </a:r>
            <a:endParaRPr lang="en-US" sz="3200" dirty="0">
              <a:solidFill>
                <a:srgbClr val="000000"/>
              </a:solidFill>
              <a:latin typeface="Times New Roman" panose="02020603050405020304" pitchFamily="18" charset="0"/>
              <a:ea typeface="Courier New" panose="02070309020205020404"/>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rgbClr val="FF0000"/>
                </a:solidFill>
                <a:latin typeface="Times New Roman" panose="02020603050405020304" pitchFamily="18" charset="0"/>
                <a:cs typeface="Times New Roman" panose="02020603050405020304" pitchFamily="18" charset="0"/>
              </a:rPr>
              <a:t>1. ĐÁNH GIÁ TÌNH TRẠNG CHẤN THƯƠNG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07504" y="1340768"/>
            <a:ext cx="8928992" cy="3384376"/>
          </a:xfrm>
        </p:spPr>
        <p:txBody>
          <a:bodyPr>
            <a:normAutofit/>
          </a:bodyPr>
          <a:lstStyle/>
          <a:p>
            <a:pPr marL="0" indent="0" algn="just">
              <a:buNone/>
            </a:pP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Chấn</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tổn</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thiệt</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do tai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ngã</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lgn="just">
              <a:buNone/>
            </a:pPr>
            <a:r>
              <a:rPr lang="en-US" sz="2800" dirty="0">
                <a:solidFill>
                  <a:srgbClr val="20212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Chấn</a:t>
            </a:r>
            <a:r>
              <a:rPr lang="en-US" sz="2800" dirty="0" smtClean="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chấn</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khuyết</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tật</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kéo</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rgbClr val="20212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940152" y="4797152"/>
            <a:ext cx="3096344" cy="196730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1747"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1516" y="44767"/>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circle(in)">
                                      <p:cBhvr>
                                        <p:cTn id="7" dur="10"/>
                                        <p:tgtEl>
                                          <p:spTgt spid="3174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
                                        <p:tgtEl>
                                          <p:spTgt spid="31747"/>
                                        </p:tgtEl>
                                      </p:cBhvr>
                                    </p:animEffect>
                                    <p:anim calcmode="lin" valueType="num">
                                      <p:cBhvr>
                                        <p:cTn id="12" dur="10"/>
                                        <p:tgtEl>
                                          <p:spTgt spid="31747"/>
                                        </p:tgtEl>
                                        <p:attrNameLst>
                                          <p:attrName>ppt_x</p:attrName>
                                        </p:attrNameLst>
                                      </p:cBhvr>
                                      <p:tavLst>
                                        <p:tav tm="0">
                                          <p:val>
                                            <p:strVal val="ppt_x"/>
                                          </p:val>
                                        </p:tav>
                                        <p:tav tm="100000">
                                          <p:val>
                                            <p:strVal val="ppt_x"/>
                                          </p:val>
                                        </p:tav>
                                      </p:tavLst>
                                    </p:anim>
                                    <p:anim calcmode="lin" valueType="num">
                                      <p:cBhvr>
                                        <p:cTn id="13" dur="10"/>
                                        <p:tgtEl>
                                          <p:spTgt spid="31747"/>
                                        </p:tgtEl>
                                        <p:attrNameLst>
                                          <p:attrName>ppt_y</p:attrName>
                                        </p:attrNameLst>
                                      </p:cBhvr>
                                      <p:tavLst>
                                        <p:tav tm="0">
                                          <p:val>
                                            <p:strVal val="ppt_y"/>
                                          </p:val>
                                        </p:tav>
                                        <p:tav tm="100000">
                                          <p:val>
                                            <p:strVal val="ppt_y+.1"/>
                                          </p:val>
                                        </p:tav>
                                      </p:tavLst>
                                    </p:anim>
                                    <p:set>
                                      <p:cBhvr>
                                        <p:cTn id="14" dur="1" fill="hold">
                                          <p:stCondLst>
                                            <p:cond delay="9"/>
                                          </p:stCondLst>
                                        </p:cTn>
                                        <p:tgtEl>
                                          <p:spTgt spid="317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rgbClr val="FF0000"/>
                </a:solidFill>
                <a:latin typeface="Times New Roman" panose="02020603050405020304" pitchFamily="18" charset="0"/>
                <a:cs typeface="Times New Roman" panose="02020603050405020304" pitchFamily="18" charset="0"/>
              </a:rPr>
              <a:t>ĐÁNH GIÁ TÌNH TRẠNG CHẤN THƯƠNG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417639"/>
            <a:ext cx="6419056" cy="4708526"/>
          </a:xfrm>
        </p:spPr>
        <p:txBody>
          <a:bodyPr>
            <a:normAutofit/>
          </a:bodyPr>
          <a:lstStyle/>
          <a:p>
            <a:pPr marL="215900" marR="105410" indent="0">
              <a:spcBef>
                <a:spcPts val="885"/>
              </a:spcBef>
              <a:spcAft>
                <a:spcPts val="0"/>
              </a:spcAft>
              <a:buNone/>
            </a:pPr>
            <a:r>
              <a:rPr lang="en-US" sz="2800" dirty="0">
                <a:effectLst/>
                <a:latin typeface="Times New Roman" panose="02020603050405020304" pitchFamily="18" charset="0"/>
                <a:ea typeface="Times New Roman" panose="02020603050405020304" pitchFamily="18" charset="0"/>
              </a:rPr>
              <a:t>C</a:t>
            </a:r>
            <a:r>
              <a:rPr lang="vi-VN" sz="2800" dirty="0">
                <a:effectLst/>
                <a:latin typeface="Times New Roman" panose="02020603050405020304" pitchFamily="18" charset="0"/>
                <a:ea typeface="Times New Roman" panose="02020603050405020304" pitchFamily="18" charset="0"/>
              </a:rPr>
              <a:t>ác</a:t>
            </a:r>
            <a:r>
              <a:rPr lang="vi-VN" sz="2800" spc="-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bước</a:t>
            </a:r>
            <a:r>
              <a:rPr lang="vi-VN" sz="2800" spc="-5" dirty="0">
                <a:effectLst/>
                <a:latin typeface="Times New Roman" panose="02020603050405020304" pitchFamily="18" charset="0"/>
                <a:ea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rPr>
              <a:t>đánh</a:t>
            </a:r>
            <a:r>
              <a:rPr lang="en-US" sz="2800" spc="-5" dirty="0">
                <a:effectLst/>
                <a:latin typeface="Times New Roman" panose="02020603050405020304" pitchFamily="18" charset="0"/>
                <a:ea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rPr>
              <a:t>giá</a:t>
            </a:r>
            <a:r>
              <a:rPr lang="en-US" sz="2800" spc="-5" dirty="0">
                <a:effectLst/>
                <a:latin typeface="Times New Roman" panose="02020603050405020304" pitchFamily="18" charset="0"/>
                <a:ea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rPr>
              <a:t>chấn</a:t>
            </a:r>
            <a:r>
              <a:rPr lang="en-US" sz="2800" spc="-5" dirty="0">
                <a:effectLst/>
                <a:latin typeface="Times New Roman" panose="02020603050405020304" pitchFamily="18" charset="0"/>
                <a:ea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rPr>
              <a:t>thương</a:t>
            </a:r>
            <a:r>
              <a:rPr lang="vi-VN" sz="2800" dirty="0">
                <a:effectLst/>
                <a:latin typeface="Times New Roman" panose="02020603050405020304" pitchFamily="18" charset="0"/>
                <a:ea typeface="Times New Roman" panose="02020603050405020304" pitchFamily="18" charset="0"/>
              </a:rPr>
              <a:t> theo</a:t>
            </a:r>
            <a:r>
              <a:rPr lang="vi-VN" sz="2800" spc="-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nguyên tắc</a:t>
            </a:r>
            <a:r>
              <a:rPr lang="vi-VN" sz="2800" spc="2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sau:</a:t>
            </a:r>
            <a:endParaRPr lang="en-US" sz="2800" dirty="0">
              <a:effectLst/>
              <a:latin typeface="Times New Roman" panose="02020603050405020304" pitchFamily="18" charset="0"/>
              <a:ea typeface="Times New Roman" panose="02020603050405020304" pitchFamily="18" charset="0"/>
            </a:endParaRPr>
          </a:p>
          <a:p>
            <a:pPr marL="232410" marR="2191385" indent="0">
              <a:spcBef>
                <a:spcPts val="885"/>
              </a:spcBef>
              <a:spcAft>
                <a:spcPts val="0"/>
              </a:spcAft>
              <a:buNone/>
            </a:pPr>
            <a:r>
              <a:rPr lang="vi-VN" sz="2800" b="1" dirty="0">
                <a:solidFill>
                  <a:srgbClr val="FF0000"/>
                </a:solidFill>
                <a:effectLst/>
                <a:latin typeface="Times New Roman" panose="02020603050405020304" pitchFamily="18" charset="0"/>
                <a:ea typeface="Times New Roman" panose="02020603050405020304" pitchFamily="18" charset="0"/>
              </a:rPr>
              <a:t>A</a:t>
            </a:r>
            <a:r>
              <a:rPr lang="vi-VN" sz="2800" dirty="0">
                <a:effectLst/>
                <a:latin typeface="Times New Roman" panose="02020603050405020304" pitchFamily="18" charset="0"/>
                <a:ea typeface="Times New Roman" panose="02020603050405020304" pitchFamily="18" charset="0"/>
              </a:rPr>
              <a:t> - Airway (đường thở)</a:t>
            </a:r>
            <a:endParaRPr lang="en-US" sz="2800" dirty="0">
              <a:effectLst/>
              <a:latin typeface="Times New Roman" panose="02020603050405020304" pitchFamily="18" charset="0"/>
              <a:ea typeface="Times New Roman" panose="02020603050405020304" pitchFamily="18" charset="0"/>
            </a:endParaRPr>
          </a:p>
          <a:p>
            <a:pPr marL="232410" marR="120650" indent="0">
              <a:spcBef>
                <a:spcPts val="885"/>
              </a:spcBef>
              <a:spcAft>
                <a:spcPts val="0"/>
              </a:spcAft>
              <a:buNone/>
            </a:pPr>
            <a:r>
              <a:rPr lang="en-US" sz="2800" b="1" dirty="0">
                <a:solidFill>
                  <a:srgbClr val="FF0000"/>
                </a:solidFill>
                <a:effectLst/>
                <a:latin typeface="Times New Roman" panose="02020603050405020304" pitchFamily="18" charset="0"/>
                <a:ea typeface="Times New Roman" panose="02020603050405020304" pitchFamily="18" charset="0"/>
              </a:rPr>
              <a:t>B</a:t>
            </a:r>
            <a:r>
              <a:rPr lang="en-US" sz="2800" dirty="0">
                <a:effectLst/>
                <a:latin typeface="Times New Roman" panose="02020603050405020304" pitchFamily="18" charset="0"/>
                <a:ea typeface="Times New Roman" panose="02020603050405020304" pitchFamily="18" charset="0"/>
              </a:rPr>
              <a:t> - Breathing (</a:t>
            </a:r>
            <a:r>
              <a:rPr lang="en-US" sz="2800" dirty="0" err="1">
                <a:effectLst/>
                <a:latin typeface="Times New Roman" panose="02020603050405020304" pitchFamily="18" charset="0"/>
                <a:ea typeface="Times New Roman" panose="02020603050405020304" pitchFamily="18" charset="0"/>
              </a:rPr>
              <a:t>hô</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hấp</a:t>
            </a:r>
            <a:r>
              <a:rPr lang="en-US"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232410" marR="120650" indent="0">
              <a:spcBef>
                <a:spcPts val="885"/>
              </a:spcBef>
              <a:spcAft>
                <a:spcPts val="0"/>
              </a:spcAft>
              <a:buNone/>
            </a:pPr>
            <a:r>
              <a:rPr lang="vi-VN" sz="2800" b="1" dirty="0">
                <a:solidFill>
                  <a:srgbClr val="FF0000"/>
                </a:solidFill>
                <a:effectLst/>
                <a:latin typeface="Times New Roman" panose="02020603050405020304" pitchFamily="18" charset="0"/>
                <a:ea typeface="Times New Roman" panose="02020603050405020304" pitchFamily="18" charset="0"/>
              </a:rPr>
              <a:t>C</a:t>
            </a:r>
            <a:r>
              <a:rPr lang="vi-VN" sz="2800" dirty="0">
                <a:effectLst/>
                <a:latin typeface="Times New Roman" panose="02020603050405020304" pitchFamily="18" charset="0"/>
                <a:ea typeface="Times New Roman" panose="02020603050405020304" pitchFamily="18" charset="0"/>
              </a:rPr>
              <a:t> - Circulation (tuần hoàn)</a:t>
            </a:r>
            <a:r>
              <a:rPr lang="vi-VN" sz="2800" spc="-335" dirty="0">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232410" marR="120650" indent="0">
              <a:spcBef>
                <a:spcPts val="885"/>
              </a:spcBef>
              <a:spcAft>
                <a:spcPts val="0"/>
              </a:spcAft>
              <a:buNone/>
            </a:pPr>
            <a:r>
              <a:rPr lang="vi-VN" sz="2800" b="1" dirty="0">
                <a:solidFill>
                  <a:srgbClr val="FF0000"/>
                </a:solidFill>
                <a:effectLst/>
                <a:latin typeface="Times New Roman" panose="02020603050405020304" pitchFamily="18" charset="0"/>
                <a:ea typeface="Times New Roman" panose="02020603050405020304" pitchFamily="18" charset="0"/>
              </a:rPr>
              <a:t>D</a:t>
            </a:r>
            <a:r>
              <a:rPr lang="vi-VN" sz="2800" spc="-1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a:t>
            </a:r>
            <a:r>
              <a:rPr lang="vi-VN" sz="2800" spc="-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Disability</a:t>
            </a:r>
            <a:r>
              <a:rPr lang="vi-VN" sz="2800" spc="-2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(thần</a:t>
            </a:r>
            <a:r>
              <a:rPr lang="vi-VN" sz="2800" spc="-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kinh)</a:t>
            </a:r>
            <a:endParaRPr lang="en-US" sz="2800" dirty="0">
              <a:effectLst/>
              <a:latin typeface="Times New Roman" panose="02020603050405020304" pitchFamily="18" charset="0"/>
              <a:ea typeface="Times New Roman" panose="02020603050405020304" pitchFamily="18" charset="0"/>
            </a:endParaRPr>
          </a:p>
          <a:p>
            <a:pPr marL="232410" indent="0">
              <a:spcBef>
                <a:spcPts val="885"/>
              </a:spcBef>
              <a:spcAft>
                <a:spcPts val="0"/>
              </a:spcAft>
              <a:buNone/>
            </a:pPr>
            <a:r>
              <a:rPr lang="vi-VN" sz="2800" b="1" dirty="0">
                <a:solidFill>
                  <a:srgbClr val="FF0000"/>
                </a:solidFill>
                <a:effectLst/>
                <a:latin typeface="Times New Roman" panose="02020603050405020304" pitchFamily="18" charset="0"/>
                <a:ea typeface="Times New Roman" panose="02020603050405020304" pitchFamily="18" charset="0"/>
              </a:rPr>
              <a:t>E</a:t>
            </a:r>
            <a:r>
              <a:rPr lang="vi-VN" sz="2800" spc="-1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a:t>
            </a:r>
            <a:r>
              <a:rPr lang="vi-VN" sz="2800" spc="-1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Exposure</a:t>
            </a:r>
            <a:r>
              <a:rPr lang="vi-VN" sz="2800" spc="-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(bộc</a:t>
            </a:r>
            <a:r>
              <a:rPr lang="vi-VN" sz="2800" spc="-2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lộ</a:t>
            </a:r>
            <a:r>
              <a:rPr lang="vi-VN" sz="2800" spc="-20"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toàn</a:t>
            </a:r>
            <a:r>
              <a:rPr lang="vi-VN" sz="2800" spc="-15" dirty="0">
                <a:effectLst/>
                <a:latin typeface="Times New Roman" panose="02020603050405020304" pitchFamily="18" charset="0"/>
                <a:ea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rPr>
              <a:t>thân)</a:t>
            </a:r>
            <a:endParaRPr lang="en-US" sz="2800" dirty="0">
              <a:effectLst/>
              <a:latin typeface="Times New Roman" panose="02020603050405020304" pitchFamily="18" charset="0"/>
              <a:ea typeface="Times New Roman" panose="02020603050405020304" pitchFamily="18" charset="0"/>
            </a:endParaRPr>
          </a:p>
          <a:p>
            <a:endParaRPr lang="en-US" sz="2800" dirty="0"/>
          </a:p>
        </p:txBody>
      </p:sp>
      <p:pic>
        <p:nvPicPr>
          <p:cNvPr id="6" name="image17.jpeg"/>
          <p:cNvPicPr>
            <a:picLocks noChangeAspect="1"/>
          </p:cNvPicPr>
          <p:nvPr/>
        </p:nvPicPr>
        <p:blipFill>
          <a:blip r:embed="rId1" cstate="print"/>
          <a:stretch>
            <a:fillRect/>
          </a:stretch>
        </p:blipFill>
        <p:spPr>
          <a:xfrm>
            <a:off x="5716186" y="4005064"/>
            <a:ext cx="2926099" cy="2664457"/>
          </a:xfrm>
          <a:prstGeom prst="rect">
            <a:avLst/>
          </a:prstGeom>
        </p:spPr>
      </p:pic>
      <p:pic>
        <p:nvPicPr>
          <p:cNvPr id="7" name="Picture 6" descr="Kết quả hình ảnh cho clear airw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356" y="1988840"/>
            <a:ext cx="2946400"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92088"/>
          </a:xfrm>
        </p:spPr>
        <p:txBody>
          <a:bodyPr>
            <a:noAutofit/>
          </a:bodyPr>
          <a:lstStyle/>
          <a:p>
            <a:r>
              <a:rPr lang="en-US" sz="2800" b="1" dirty="0">
                <a:solidFill>
                  <a:srgbClr val="FF0000"/>
                </a:solidFill>
                <a:latin typeface="Times New Roman" panose="02020603050405020304" pitchFamily="18" charset="0"/>
                <a:cs typeface="Times New Roman" panose="02020603050405020304" pitchFamily="18" charset="0"/>
              </a:rPr>
              <a:t>ĐÁNH GIÁ TÌNH TRẠNG CHẤN THƯƠNG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1520" y="1052736"/>
            <a:ext cx="8640960" cy="5544616"/>
          </a:xfrm>
        </p:spPr>
        <p:txBody>
          <a:bodyPr>
            <a:normAutofit fontScale="92500" lnSpcReduction="10000"/>
          </a:bodyPr>
          <a:lstStyle/>
          <a:p>
            <a:pPr marL="0" lvl="0" indent="0">
              <a:spcBef>
                <a:spcPts val="885"/>
              </a:spcBef>
              <a:buSzPts val="1400"/>
              <a:buNone/>
              <a:tabLst>
                <a:tab pos="433070" algn="l"/>
              </a:tabLst>
            </a:pPr>
            <a:r>
              <a:rPr lang="en-US" sz="2800" b="1" dirty="0" smtClean="0">
                <a:latin typeface="Times New Roman" panose="02020603050405020304" pitchFamily="18" charset="0"/>
                <a:ea typeface="Times New Roman" panose="02020603050405020304"/>
              </a:rPr>
              <a:t>A:</a:t>
            </a:r>
            <a:r>
              <a:rPr lang="en-US" sz="2800" dirty="0" smtClean="0">
                <a:latin typeface="Times New Roman" panose="02020603050405020304" pitchFamily="18" charset="0"/>
                <a:ea typeface="Times New Roman" panose="02020603050405020304"/>
              </a:rPr>
              <a:t> </a:t>
            </a:r>
            <a:r>
              <a:rPr lang="vi-VN" sz="2800" b="1" spc="-10" dirty="0" smtClean="0">
                <a:latin typeface="Times New Roman" panose="02020603050405020304"/>
                <a:ea typeface="Times New Roman" panose="02020603050405020304"/>
              </a:rPr>
              <a:t>Đ</a:t>
            </a:r>
            <a:r>
              <a:rPr lang="en-US" sz="2800" b="1" spc="-10" dirty="0">
                <a:latin typeface="Times New Roman" panose="02020603050405020304"/>
                <a:ea typeface="Times New Roman" panose="02020603050405020304"/>
              </a:rPr>
              <a:t>ư</a:t>
            </a:r>
            <a:r>
              <a:rPr lang="vi-VN" sz="2800" b="1" spc="-10" dirty="0">
                <a:latin typeface="Times New Roman" panose="02020603050405020304"/>
                <a:ea typeface="Times New Roman" panose="02020603050405020304"/>
              </a:rPr>
              <a:t>ờng</a:t>
            </a:r>
            <a:r>
              <a:rPr lang="vi-VN" sz="2800" b="1" spc="50" dirty="0">
                <a:latin typeface="Times New Roman" panose="02020603050405020304"/>
                <a:ea typeface="Times New Roman" panose="02020603050405020304"/>
              </a:rPr>
              <a:t> </a:t>
            </a:r>
            <a:r>
              <a:rPr lang="vi-VN" sz="2800" b="1" spc="-10" dirty="0" smtClean="0">
                <a:latin typeface="Times New Roman" panose="02020603050405020304"/>
                <a:ea typeface="Times New Roman" panose="02020603050405020304"/>
              </a:rPr>
              <a:t>thở</a:t>
            </a:r>
            <a:endParaRPr lang="en-US" sz="2800" spc="-10" dirty="0" smtClean="0">
              <a:latin typeface="Times New Roman" panose="02020603050405020304"/>
              <a:ea typeface="Times New Roman" panose="02020603050405020304"/>
            </a:endParaRPr>
          </a:p>
          <a:p>
            <a:pPr marL="5080" lvl="0" indent="0">
              <a:spcBef>
                <a:spcPts val="885"/>
              </a:spcBef>
              <a:buSzPts val="1400"/>
              <a:buNone/>
              <a:tabLst>
                <a:tab pos="400050" algn="l"/>
              </a:tabLst>
            </a:pPr>
            <a:r>
              <a:rPr lang="en-US" sz="2800" dirty="0" smtClean="0">
                <a:latin typeface="Times New Roman" panose="02020603050405020304"/>
                <a:ea typeface="Times New Roman" panose="02020603050405020304"/>
              </a:rPr>
              <a:t>	- </a:t>
            </a:r>
            <a:r>
              <a:rPr lang="vi-VN" sz="2800" dirty="0" smtClean="0">
                <a:latin typeface="Times New Roman" panose="02020603050405020304"/>
                <a:ea typeface="Times New Roman" panose="02020603050405020304"/>
              </a:rPr>
              <a:t>Xem </a:t>
            </a:r>
            <a:r>
              <a:rPr lang="en-US" sz="2800" dirty="0" err="1" smtClean="0">
                <a:latin typeface="Times New Roman" panose="02020603050405020304"/>
                <a:ea typeface="Times New Roman" panose="02020603050405020304"/>
              </a:rPr>
              <a:t>nạn</a:t>
            </a:r>
            <a:r>
              <a:rPr lang="en-US" sz="2800" dirty="0" smtClean="0">
                <a:latin typeface="Times New Roman" panose="02020603050405020304"/>
                <a:ea typeface="Times New Roman" panose="02020603050405020304"/>
              </a:rPr>
              <a:t> n</a:t>
            </a:r>
            <a:r>
              <a:rPr lang="vi-VN" sz="2800" dirty="0" smtClean="0">
                <a:latin typeface="Times New Roman" panose="02020603050405020304"/>
                <a:ea typeface="Times New Roman" panose="02020603050405020304"/>
              </a:rPr>
              <a:t>hân </a:t>
            </a:r>
            <a:r>
              <a:rPr lang="vi-VN" sz="2800" dirty="0">
                <a:latin typeface="Times New Roman" panose="02020603050405020304"/>
                <a:ea typeface="Times New Roman" panose="02020603050405020304"/>
              </a:rPr>
              <a:t>thở bình </a:t>
            </a:r>
            <a:r>
              <a:rPr lang="en-US" sz="2800" dirty="0" err="1" smtClean="0">
                <a:latin typeface="Times New Roman" panose="02020603050405020304"/>
                <a:ea typeface="Times New Roman" panose="02020603050405020304"/>
              </a:rPr>
              <a:t>th</a:t>
            </a:r>
            <a:r>
              <a:rPr lang="vi-VN" sz="2800" dirty="0" smtClean="0">
                <a:latin typeface="Times New Roman" panose="02020603050405020304"/>
                <a:ea typeface="Times New Roman" panose="02020603050405020304"/>
              </a:rPr>
              <a:t>ường hay</a:t>
            </a:r>
            <a:r>
              <a:rPr lang="vi-VN" sz="2800" spc="-340" dirty="0" smtClean="0">
                <a:latin typeface="Times New Roman" panose="02020603050405020304"/>
                <a:ea typeface="Times New Roman" panose="02020603050405020304"/>
              </a:rPr>
              <a:t> </a:t>
            </a:r>
            <a:r>
              <a:rPr lang="vi-VN" sz="2800" dirty="0">
                <a:latin typeface="Times New Roman" panose="02020603050405020304"/>
                <a:ea typeface="Times New Roman" panose="02020603050405020304"/>
              </a:rPr>
              <a:t>không</a:t>
            </a:r>
            <a:endParaRPr lang="en-US" sz="2800" dirty="0">
              <a:latin typeface="Times New Roman" panose="02020603050405020304"/>
              <a:ea typeface="Times New Roman" panose="02020603050405020304"/>
            </a:endParaRPr>
          </a:p>
          <a:p>
            <a:pPr marL="5080" lvl="1" indent="0">
              <a:spcBef>
                <a:spcPts val="885"/>
              </a:spcBef>
              <a:buSzPts val="1400"/>
              <a:buNone/>
              <a:tabLst>
                <a:tab pos="400050" algn="l"/>
              </a:tabLst>
            </a:pPr>
            <a:r>
              <a:rPr lang="en-US" dirty="0" smtClean="0">
                <a:latin typeface="Times New Roman" panose="02020603050405020304"/>
                <a:ea typeface="Times New Roman" panose="02020603050405020304"/>
              </a:rPr>
              <a:t>	- </a:t>
            </a:r>
            <a:r>
              <a:rPr lang="vi-VN" dirty="0" smtClean="0">
                <a:latin typeface="Times New Roman" panose="02020603050405020304"/>
                <a:ea typeface="Times New Roman" panose="02020603050405020304"/>
              </a:rPr>
              <a:t>Đường</a:t>
            </a:r>
            <a:r>
              <a:rPr lang="vi-VN" spc="-20" dirty="0" smtClean="0">
                <a:latin typeface="Times New Roman" panose="02020603050405020304"/>
                <a:ea typeface="Times New Roman" panose="02020603050405020304"/>
              </a:rPr>
              <a:t> </a:t>
            </a:r>
            <a:r>
              <a:rPr lang="vi-VN" dirty="0">
                <a:latin typeface="Times New Roman" panose="02020603050405020304"/>
                <a:ea typeface="Times New Roman" panose="02020603050405020304"/>
              </a:rPr>
              <a:t>thở</a:t>
            </a:r>
            <a:r>
              <a:rPr lang="vi-VN" spc="-20" dirty="0">
                <a:latin typeface="Times New Roman" panose="02020603050405020304"/>
                <a:ea typeface="Times New Roman" panose="02020603050405020304"/>
              </a:rPr>
              <a:t> </a:t>
            </a:r>
            <a:r>
              <a:rPr lang="vi-VN" dirty="0">
                <a:latin typeface="Times New Roman" panose="02020603050405020304"/>
                <a:ea typeface="Times New Roman" panose="02020603050405020304"/>
              </a:rPr>
              <a:t>có</a:t>
            </a:r>
            <a:r>
              <a:rPr lang="vi-VN" spc="-10" dirty="0">
                <a:latin typeface="Times New Roman" panose="02020603050405020304"/>
                <a:ea typeface="Times New Roman" panose="02020603050405020304"/>
              </a:rPr>
              <a:t> </a:t>
            </a:r>
            <a:r>
              <a:rPr lang="vi-VN" dirty="0">
                <a:latin typeface="Times New Roman" panose="02020603050405020304"/>
                <a:ea typeface="Times New Roman" panose="02020603050405020304"/>
              </a:rPr>
              <a:t>tắc</a:t>
            </a:r>
            <a:r>
              <a:rPr lang="vi-VN" spc="-20" dirty="0">
                <a:latin typeface="Times New Roman" panose="02020603050405020304"/>
                <a:ea typeface="Times New Roman" panose="02020603050405020304"/>
              </a:rPr>
              <a:t> </a:t>
            </a:r>
            <a:r>
              <a:rPr lang="vi-VN" dirty="0">
                <a:latin typeface="Times New Roman" panose="02020603050405020304"/>
                <a:ea typeface="Times New Roman" panose="02020603050405020304"/>
              </a:rPr>
              <a:t>nghẽn</a:t>
            </a:r>
            <a:r>
              <a:rPr lang="vi-VN" spc="-15" dirty="0">
                <a:latin typeface="Times New Roman" panose="02020603050405020304"/>
                <a:ea typeface="Times New Roman" panose="02020603050405020304"/>
              </a:rPr>
              <a:t> </a:t>
            </a:r>
            <a:r>
              <a:rPr lang="vi-VN" dirty="0">
                <a:latin typeface="Times New Roman" panose="02020603050405020304"/>
                <a:ea typeface="Times New Roman" panose="02020603050405020304"/>
              </a:rPr>
              <a:t>không:</a:t>
            </a:r>
            <a:endParaRPr lang="en-US" dirty="0">
              <a:latin typeface="Times New Roman" panose="02020603050405020304"/>
              <a:ea typeface="Times New Roman" panose="02020603050405020304"/>
            </a:endParaRPr>
          </a:p>
          <a:p>
            <a:pPr marL="5080" indent="0">
              <a:spcBef>
                <a:spcPts val="885"/>
              </a:spcBef>
              <a:spcAft>
                <a:spcPts val="0"/>
              </a:spcAft>
              <a:buNone/>
              <a:tabLst>
                <a:tab pos="400050" algn="l"/>
              </a:tabLst>
            </a:pPr>
            <a:r>
              <a:rPr lang="en-US" sz="2800" dirty="0" smtClean="0">
                <a:latin typeface="Times New Roman" panose="02020603050405020304"/>
                <a:ea typeface="Times New Roman" panose="02020603050405020304"/>
              </a:rPr>
              <a:t>	</a:t>
            </a:r>
            <a:r>
              <a:rPr lang="vi-VN" sz="2800" dirty="0" smtClean="0">
                <a:latin typeface="Times New Roman" panose="02020603050405020304"/>
                <a:ea typeface="Times New Roman" panose="02020603050405020304"/>
              </a:rPr>
              <a:t>+</a:t>
            </a:r>
            <a:r>
              <a:rPr lang="vi-VN" sz="2800" spc="-5" dirty="0" smtClean="0">
                <a:latin typeface="Times New Roman" panose="02020603050405020304"/>
                <a:ea typeface="Times New Roman" panose="02020603050405020304"/>
              </a:rPr>
              <a:t> </a:t>
            </a:r>
            <a:r>
              <a:rPr lang="vi-VN" sz="2800" dirty="0">
                <a:latin typeface="Times New Roman" panose="02020603050405020304"/>
                <a:ea typeface="Times New Roman" panose="02020603050405020304"/>
              </a:rPr>
              <a:t>Có</a:t>
            </a:r>
            <a:r>
              <a:rPr lang="vi-VN" sz="2800" spc="-5" dirty="0">
                <a:latin typeface="Times New Roman" panose="02020603050405020304"/>
                <a:ea typeface="Times New Roman" panose="02020603050405020304"/>
              </a:rPr>
              <a:t> </a:t>
            </a:r>
            <a:r>
              <a:rPr lang="vi-VN" sz="2800" dirty="0">
                <a:latin typeface="Times New Roman" panose="02020603050405020304"/>
                <a:ea typeface="Times New Roman" panose="02020603050405020304"/>
              </a:rPr>
              <a:t>nói được</a:t>
            </a:r>
            <a:r>
              <a:rPr lang="vi-VN" sz="2800" spc="-15" dirty="0">
                <a:latin typeface="Times New Roman" panose="02020603050405020304"/>
                <a:ea typeface="Times New Roman" panose="02020603050405020304"/>
              </a:rPr>
              <a:t> </a:t>
            </a:r>
            <a:r>
              <a:rPr lang="vi-VN" sz="2800" dirty="0">
                <a:latin typeface="Times New Roman" panose="02020603050405020304"/>
                <a:ea typeface="Times New Roman" panose="02020603050405020304"/>
              </a:rPr>
              <a:t>không</a:t>
            </a:r>
            <a:endParaRPr lang="en-US" sz="2800" dirty="0">
              <a:latin typeface="Times New Roman" panose="02020603050405020304"/>
              <a:ea typeface="Times New Roman" panose="02020603050405020304"/>
            </a:endParaRPr>
          </a:p>
          <a:p>
            <a:pPr marL="5080" indent="0">
              <a:spcBef>
                <a:spcPts val="885"/>
              </a:spcBef>
              <a:spcAft>
                <a:spcPts val="0"/>
              </a:spcAft>
              <a:buNone/>
              <a:tabLst>
                <a:tab pos="400050" algn="l"/>
              </a:tabLst>
            </a:pPr>
            <a:r>
              <a:rPr lang="en-US" sz="2800" dirty="0" smtClean="0">
                <a:latin typeface="Times New Roman" panose="02020603050405020304"/>
                <a:ea typeface="Times New Roman" panose="02020603050405020304"/>
              </a:rPr>
              <a:t>	</a:t>
            </a:r>
            <a:r>
              <a:rPr lang="vi-VN" sz="2800" dirty="0" smtClean="0">
                <a:latin typeface="Times New Roman" panose="02020603050405020304"/>
                <a:ea typeface="Times New Roman" panose="02020603050405020304"/>
              </a:rPr>
              <a:t>+</a:t>
            </a:r>
            <a:r>
              <a:rPr lang="vi-VN" sz="2800" spc="-10" dirty="0" smtClean="0">
                <a:latin typeface="Times New Roman" panose="02020603050405020304"/>
                <a:ea typeface="Times New Roman" panose="02020603050405020304"/>
              </a:rPr>
              <a:t> </a:t>
            </a:r>
            <a:r>
              <a:rPr lang="vi-VN" sz="2800" dirty="0">
                <a:latin typeface="Times New Roman" panose="02020603050405020304"/>
                <a:ea typeface="Times New Roman" panose="02020603050405020304"/>
              </a:rPr>
              <a:t>Có</a:t>
            </a:r>
            <a:r>
              <a:rPr lang="vi-VN" sz="2800" spc="-5" dirty="0">
                <a:latin typeface="Times New Roman" panose="02020603050405020304"/>
                <a:ea typeface="Times New Roman" panose="02020603050405020304"/>
              </a:rPr>
              <a:t> </a:t>
            </a:r>
            <a:r>
              <a:rPr lang="vi-VN" sz="2800" dirty="0">
                <a:latin typeface="Times New Roman" panose="02020603050405020304"/>
                <a:ea typeface="Times New Roman" panose="02020603050405020304"/>
              </a:rPr>
              <a:t>tụt</a:t>
            </a:r>
            <a:r>
              <a:rPr lang="vi-VN" sz="2800" spc="-5" dirty="0">
                <a:latin typeface="Times New Roman" panose="02020603050405020304"/>
                <a:ea typeface="Times New Roman" panose="02020603050405020304"/>
              </a:rPr>
              <a:t> </a:t>
            </a:r>
            <a:r>
              <a:rPr lang="vi-VN" sz="2800" dirty="0">
                <a:latin typeface="Times New Roman" panose="02020603050405020304"/>
                <a:ea typeface="Times New Roman" panose="02020603050405020304"/>
              </a:rPr>
              <a:t>lưỡi </a:t>
            </a:r>
            <a:r>
              <a:rPr lang="vi-VN" sz="2800" dirty="0" smtClean="0">
                <a:latin typeface="Times New Roman" panose="02020603050405020304"/>
                <a:ea typeface="Times New Roman" panose="02020603050405020304"/>
              </a:rPr>
              <a:t>không</a:t>
            </a:r>
            <a:endParaRPr lang="en-US" sz="2800" dirty="0" smtClean="0">
              <a:latin typeface="Times New Roman" panose="02020603050405020304"/>
              <a:ea typeface="Times New Roman" panose="02020603050405020304"/>
            </a:endParaRPr>
          </a:p>
          <a:p>
            <a:pPr marL="5080" indent="0" algn="just">
              <a:spcBef>
                <a:spcPts val="885"/>
              </a:spcBef>
              <a:spcAft>
                <a:spcPts val="0"/>
              </a:spcAft>
              <a:buNone/>
              <a:tabLst>
                <a:tab pos="400050" algn="l"/>
              </a:tabLst>
            </a:pPr>
            <a:r>
              <a:rPr lang="en-US" sz="2800" dirty="0" smtClean="0">
                <a:latin typeface="Times New Roman" panose="02020603050405020304"/>
                <a:ea typeface="Times New Roman" panose="02020603050405020304"/>
              </a:rPr>
              <a:t>	</a:t>
            </a:r>
            <a:r>
              <a:rPr lang="vi-VN" sz="2800" dirty="0" smtClean="0">
                <a:latin typeface="Times New Roman" panose="02020603050405020304"/>
                <a:ea typeface="Times New Roman" panose="02020603050405020304"/>
              </a:rPr>
              <a:t>+ </a:t>
            </a:r>
            <a:r>
              <a:rPr lang="vi-VN" sz="2800" dirty="0">
                <a:latin typeface="Times New Roman" panose="02020603050405020304"/>
                <a:ea typeface="Times New Roman" panose="02020603050405020304"/>
              </a:rPr>
              <a:t>Có đờm rãi, </a:t>
            </a:r>
            <a:r>
              <a:rPr lang="vi-VN" sz="2800" dirty="0" smtClean="0">
                <a:latin typeface="Times New Roman" panose="02020603050405020304"/>
                <a:ea typeface="Times New Roman" panose="02020603050405020304"/>
              </a:rPr>
              <a:t>g</a:t>
            </a:r>
            <a:r>
              <a:rPr lang="en-US" sz="2800" dirty="0">
                <a:latin typeface="Times New Roman" panose="02020603050405020304"/>
                <a:ea typeface="Times New Roman" panose="02020603050405020304"/>
              </a:rPr>
              <a:t>ã</a:t>
            </a:r>
            <a:r>
              <a:rPr lang="vi-VN" sz="2800" dirty="0" smtClean="0">
                <a:latin typeface="Times New Roman" panose="02020603050405020304"/>
                <a:ea typeface="Times New Roman" panose="02020603050405020304"/>
              </a:rPr>
              <a:t>y </a:t>
            </a:r>
            <a:r>
              <a:rPr lang="vi-VN" sz="2800" dirty="0">
                <a:latin typeface="Times New Roman" panose="02020603050405020304"/>
                <a:ea typeface="Times New Roman" panose="02020603050405020304"/>
              </a:rPr>
              <a:t>răng, máu cục cùng các dị vật khác không? Nếu có phải lấy tay móc họng để lấy hết các dị vật </a:t>
            </a:r>
            <a:r>
              <a:rPr lang="vi-VN" sz="2800" dirty="0" smtClean="0">
                <a:latin typeface="Times New Roman" panose="02020603050405020304"/>
                <a:ea typeface="Times New Roman" panose="02020603050405020304"/>
              </a:rPr>
              <a:t>ra.</a:t>
            </a:r>
            <a:endParaRPr lang="en-US" sz="2800" dirty="0" smtClean="0">
              <a:latin typeface="Times New Roman" panose="02020603050405020304"/>
              <a:ea typeface="Times New Roman" panose="02020603050405020304"/>
            </a:endParaRPr>
          </a:p>
          <a:p>
            <a:pPr marL="5080" indent="0" algn="just">
              <a:spcBef>
                <a:spcPts val="885"/>
              </a:spcBef>
              <a:spcAft>
                <a:spcPts val="0"/>
              </a:spcAft>
              <a:buNone/>
              <a:tabLst>
                <a:tab pos="400050" algn="l"/>
              </a:tabLst>
            </a:pPr>
            <a:r>
              <a:rPr lang="en-US" sz="2800" dirty="0" smtClean="0">
                <a:latin typeface="Times New Roman" panose="02020603050405020304"/>
                <a:ea typeface="Times New Roman" panose="02020603050405020304"/>
              </a:rPr>
              <a:t>	- </a:t>
            </a:r>
            <a:r>
              <a:rPr lang="vi-VN" sz="2800" dirty="0" smtClean="0">
                <a:latin typeface="Times New Roman" panose="02020603050405020304"/>
                <a:ea typeface="Times New Roman" panose="02020603050405020304"/>
              </a:rPr>
              <a:t>Dùng </a:t>
            </a:r>
            <a:r>
              <a:rPr lang="vi-VN" sz="2800" dirty="0">
                <a:latin typeface="Times New Roman" panose="02020603050405020304"/>
                <a:ea typeface="Times New Roman" panose="02020603050405020304"/>
              </a:rPr>
              <a:t>kanyl đặt vào miệng chống tụt lưỡi.</a:t>
            </a:r>
            <a:endParaRPr lang="vi-VN" sz="2800" dirty="0">
              <a:latin typeface="Times New Roman" panose="02020603050405020304"/>
              <a:ea typeface="Times New Roman" panose="02020603050405020304"/>
            </a:endParaRPr>
          </a:p>
          <a:p>
            <a:pPr marL="5080" indent="0" algn="just">
              <a:spcBef>
                <a:spcPts val="885"/>
              </a:spcBef>
              <a:spcAft>
                <a:spcPts val="0"/>
              </a:spcAft>
              <a:buNone/>
              <a:tabLst>
                <a:tab pos="400050" algn="l"/>
              </a:tabLst>
            </a:pPr>
            <a:r>
              <a:rPr lang="en-US" sz="2800" dirty="0">
                <a:latin typeface="Times New Roman" panose="02020603050405020304"/>
                <a:ea typeface="Times New Roman" panose="02020603050405020304"/>
              </a:rPr>
              <a:t>	</a:t>
            </a:r>
            <a:r>
              <a:rPr lang="en-US" sz="2800" dirty="0" smtClean="0">
                <a:latin typeface="Times New Roman" panose="02020603050405020304"/>
                <a:ea typeface="Times New Roman" panose="02020603050405020304"/>
              </a:rPr>
              <a:t>- </a:t>
            </a:r>
            <a:r>
              <a:rPr lang="vi-VN" sz="2800" dirty="0" smtClean="0">
                <a:latin typeface="Times New Roman" panose="02020603050405020304"/>
                <a:ea typeface="Times New Roman" panose="02020603050405020304"/>
              </a:rPr>
              <a:t>Giữ </a:t>
            </a:r>
            <a:r>
              <a:rPr lang="vi-VN" sz="2800" dirty="0">
                <a:latin typeface="Times New Roman" panose="02020603050405020304"/>
                <a:ea typeface="Times New Roman" panose="02020603050405020304"/>
              </a:rPr>
              <a:t>đầu ở tư thế trung gian, không ngửa quá và cũng không gập quá.</a:t>
            </a:r>
            <a:endParaRPr lang="vi-VN" sz="2800" dirty="0">
              <a:latin typeface="Times New Roman" panose="02020603050405020304"/>
              <a:ea typeface="Times New Roman" panose="02020603050405020304"/>
            </a:endParaRPr>
          </a:p>
          <a:p>
            <a:pPr marL="5080" indent="0" algn="just">
              <a:spcBef>
                <a:spcPts val="885"/>
              </a:spcBef>
              <a:spcAft>
                <a:spcPts val="0"/>
              </a:spcAft>
              <a:buNone/>
              <a:tabLst>
                <a:tab pos="400050" algn="l"/>
              </a:tabLst>
            </a:pPr>
            <a:r>
              <a:rPr lang="en-US" sz="2800" dirty="0">
                <a:latin typeface="Times New Roman" panose="02020603050405020304"/>
                <a:ea typeface="Times New Roman" panose="02020603050405020304"/>
              </a:rPr>
              <a:t>	</a:t>
            </a:r>
            <a:r>
              <a:rPr lang="en-US" sz="2800" dirty="0" smtClean="0">
                <a:latin typeface="Times New Roman" panose="02020603050405020304"/>
                <a:ea typeface="Times New Roman" panose="02020603050405020304"/>
              </a:rPr>
              <a:t>- </a:t>
            </a:r>
            <a:r>
              <a:rPr lang="vi-VN" sz="2800" dirty="0" smtClean="0">
                <a:latin typeface="Times New Roman" panose="02020603050405020304"/>
                <a:ea typeface="Times New Roman" panose="02020603050405020304"/>
              </a:rPr>
              <a:t>Cần </a:t>
            </a:r>
            <a:r>
              <a:rPr lang="vi-VN" sz="2800" dirty="0">
                <a:latin typeface="Times New Roman" panose="02020603050405020304"/>
                <a:ea typeface="Times New Roman" panose="02020603050405020304"/>
              </a:rPr>
              <a:t>chú ý khi chấn thương vùng đầu </a:t>
            </a:r>
            <a:r>
              <a:rPr lang="vi-VN" sz="2800" dirty="0" smtClean="0">
                <a:latin typeface="Times New Roman" panose="02020603050405020304"/>
                <a:ea typeface="Times New Roman" panose="02020603050405020304"/>
              </a:rPr>
              <a:t>hay </a:t>
            </a:r>
            <a:r>
              <a:rPr lang="vi-VN" sz="2800" dirty="0">
                <a:latin typeface="Times New Roman" panose="02020603050405020304"/>
                <a:ea typeface="Times New Roman" panose="02020603050405020304"/>
              </a:rPr>
              <a:t>phối hợp với các chấn thương cột sống.</a:t>
            </a:r>
            <a:endParaRPr lang="vi-VN" sz="2800" dirty="0">
              <a:latin typeface="Times New Roman" panose="02020603050405020304"/>
              <a:ea typeface="Times New Roman" panose="02020603050405020304"/>
            </a:endParaRPr>
          </a:p>
          <a:p>
            <a:pPr marL="232410" indent="0">
              <a:spcBef>
                <a:spcPts val="885"/>
              </a:spcBef>
              <a:spcAft>
                <a:spcPts val="0"/>
              </a:spcAft>
              <a:buNone/>
              <a:tabLst>
                <a:tab pos="400050" algn="l"/>
              </a:tabLst>
            </a:pPr>
            <a:endParaRPr lang="en-US" sz="2800" dirty="0">
              <a:latin typeface="Times New Roman" panose="02020603050405020304"/>
              <a:ea typeface="Times New Roman" panose="02020603050405020304"/>
            </a:endParaRPr>
          </a:p>
          <a:p>
            <a:endParaRPr lang="en-US" sz="2800" dirty="0"/>
          </a:p>
        </p:txBody>
      </p:sp>
      <p:pic>
        <p:nvPicPr>
          <p:cNvPr id="348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22572" y="836712"/>
            <a:ext cx="2322050"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792088"/>
          </a:xfrm>
        </p:spPr>
        <p:txBody>
          <a:bodyPr>
            <a:noAutofit/>
          </a:bodyPr>
          <a:lstStyle/>
          <a:p>
            <a:r>
              <a:rPr lang="en-US" sz="2800" b="1" dirty="0">
                <a:solidFill>
                  <a:srgbClr val="FF0000"/>
                </a:solidFill>
                <a:latin typeface="Times New Roman" panose="02020603050405020304" pitchFamily="18" charset="0"/>
                <a:cs typeface="Times New Roman" panose="02020603050405020304" pitchFamily="18" charset="0"/>
              </a:rPr>
              <a:t>ĐÁNH GIÁ TÌNH TRẠNG CHẤN THƯƠNG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1520" y="1268760"/>
            <a:ext cx="8640960" cy="5544616"/>
          </a:xfrm>
        </p:spPr>
        <p:txBody>
          <a:bodyPr>
            <a:normAutofit/>
          </a:bodyPr>
          <a:lstStyle/>
          <a:p>
            <a:pPr marL="0" lvl="0" indent="0">
              <a:buSzPts val="1400"/>
              <a:buNone/>
              <a:tabLst>
                <a:tab pos="423545" algn="l"/>
              </a:tabLst>
            </a:pPr>
            <a:r>
              <a:rPr lang="en-US" b="1" kern="0" spc="-10" dirty="0" smtClean="0">
                <a:latin typeface="Times New Roman" panose="02020603050405020304" pitchFamily="18" charset="0"/>
                <a:ea typeface="Times New Roman" panose="02020603050405020304"/>
                <a:cs typeface="Times New Roman" panose="02020603050405020304" pitchFamily="18" charset="0"/>
              </a:rPr>
              <a:t>B. </a:t>
            </a:r>
            <a:r>
              <a:rPr lang="vi-VN" b="1" kern="0" spc="-10" dirty="0" smtClean="0">
                <a:latin typeface="Times New Roman" panose="02020603050405020304" pitchFamily="18" charset="0"/>
                <a:ea typeface="Times New Roman" panose="02020603050405020304"/>
                <a:cs typeface="Times New Roman" panose="02020603050405020304" pitchFamily="18" charset="0"/>
              </a:rPr>
              <a:t>Hô hấp</a:t>
            </a:r>
            <a:endParaRPr lang="en-US" b="1" kern="0" spc="-10" dirty="0">
              <a:latin typeface="Times New Roman" panose="02020603050405020304" pitchFamily="18" charset="0"/>
              <a:ea typeface="Times New Roman" panose="02020603050405020304"/>
              <a:cs typeface="Times New Roman" panose="02020603050405020304" pitchFamily="18" charset="0"/>
            </a:endParaRPr>
          </a:p>
          <a:p>
            <a:pPr marL="0" lvl="0" indent="0">
              <a:buSzPts val="1400"/>
              <a:buNone/>
              <a:tabLst>
                <a:tab pos="423545" algn="l"/>
              </a:tabLst>
            </a:pPr>
            <a:r>
              <a:rPr lang="en-US" b="1" kern="0" spc="-10"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Khám</a:t>
            </a:r>
            <a:r>
              <a:rPr lang="vi-VN" spc="-30"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xem</a:t>
            </a:r>
            <a:r>
              <a:rPr lang="vi-VN" spc="-30"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nạn</a:t>
            </a:r>
            <a:r>
              <a:rPr lang="vi-VN" spc="5"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nhân có khó</a:t>
            </a:r>
            <a:r>
              <a:rPr lang="vi-VN" spc="-15"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thở</a:t>
            </a:r>
            <a:r>
              <a:rPr lang="vi-VN" spc="-5" dirty="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n</a:t>
            </a:r>
            <a:r>
              <a:rPr lang="vi-VN" dirty="0" smtClean="0">
                <a:latin typeface="Times New Roman" panose="02020603050405020304" pitchFamily="18" charset="0"/>
                <a:ea typeface="Times New Roman" panose="02020603050405020304"/>
                <a:cs typeface="Times New Roman" panose="02020603050405020304" pitchFamily="18" charset="0"/>
              </a:rPr>
              <a:t>hịp</a:t>
            </a:r>
            <a:r>
              <a:rPr lang="vi-VN" spc="-5" dirty="0" smtClean="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thở</a:t>
            </a:r>
            <a:r>
              <a:rPr lang="vi-VN" spc="-10"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bình</a:t>
            </a:r>
            <a:r>
              <a:rPr lang="vi-VN" spc="-25"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thường</a:t>
            </a:r>
            <a:r>
              <a:rPr lang="vi-VN" spc="-5"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từ</a:t>
            </a:r>
            <a:r>
              <a:rPr lang="vi-VN" spc="-10" dirty="0">
                <a:latin typeface="Times New Roman" panose="02020603050405020304" pitchFamily="18" charset="0"/>
                <a:ea typeface="Times New Roman" panose="02020603050405020304"/>
                <a:cs typeface="Times New Roman" panose="02020603050405020304" pitchFamily="18" charset="0"/>
              </a:rPr>
              <a:t> </a:t>
            </a:r>
            <a:r>
              <a:rPr lang="vi-VN" dirty="0" smtClean="0">
                <a:latin typeface="Times New Roman" panose="02020603050405020304" pitchFamily="18" charset="0"/>
                <a:ea typeface="Times New Roman" panose="02020603050405020304"/>
                <a:cs typeface="Times New Roman" panose="02020603050405020304" pitchFamily="18" charset="0"/>
              </a:rPr>
              <a:t>18</a:t>
            </a:r>
            <a:r>
              <a:rPr lang="en-US" dirty="0" smtClean="0">
                <a:latin typeface="Times New Roman" panose="02020603050405020304" pitchFamily="18" charset="0"/>
                <a:ea typeface="Times New Roman" panose="02020603050405020304"/>
                <a:cs typeface="Times New Roman" panose="02020603050405020304" pitchFamily="18" charset="0"/>
              </a:rPr>
              <a:t> </a:t>
            </a:r>
            <a:r>
              <a:rPr lang="vi-VN" dirty="0" smtClean="0">
                <a:latin typeface="Times New Roman" panose="02020603050405020304" pitchFamily="18" charset="0"/>
                <a:ea typeface="Times New Roman" panose="02020603050405020304"/>
                <a:cs typeface="Times New Roman" panose="02020603050405020304" pitchFamily="18" charset="0"/>
              </a:rPr>
              <a:t>-</a:t>
            </a:r>
            <a:r>
              <a:rPr lang="en-US" dirty="0" smtClean="0">
                <a:latin typeface="Times New Roman" panose="02020603050405020304" pitchFamily="18" charset="0"/>
                <a:ea typeface="Times New Roman" panose="02020603050405020304"/>
                <a:cs typeface="Times New Roman" panose="02020603050405020304" pitchFamily="18" charset="0"/>
              </a:rPr>
              <a:t> </a:t>
            </a:r>
            <a:r>
              <a:rPr lang="vi-VN" dirty="0" smtClean="0">
                <a:latin typeface="Times New Roman" panose="02020603050405020304" pitchFamily="18" charset="0"/>
                <a:ea typeface="Times New Roman" panose="02020603050405020304"/>
                <a:cs typeface="Times New Roman" panose="02020603050405020304" pitchFamily="18" charset="0"/>
              </a:rPr>
              <a:t>22</a:t>
            </a:r>
            <a:r>
              <a:rPr lang="vi-VN" spc="-25" dirty="0" smtClean="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lần/</a:t>
            </a:r>
            <a:r>
              <a:rPr lang="vi-VN" spc="-20" dirty="0">
                <a:latin typeface="Times New Roman" panose="02020603050405020304" pitchFamily="18" charset="0"/>
                <a:ea typeface="Times New Roman" panose="02020603050405020304"/>
                <a:cs typeface="Times New Roman" panose="02020603050405020304" pitchFamily="18" charset="0"/>
              </a:rPr>
              <a:t> </a:t>
            </a:r>
            <a:r>
              <a:rPr lang="vi-VN" dirty="0" smtClean="0">
                <a:latin typeface="Times New Roman" panose="02020603050405020304" pitchFamily="18" charset="0"/>
                <a:ea typeface="Times New Roman" panose="02020603050405020304"/>
                <a:cs typeface="Times New Roman" panose="02020603050405020304" pitchFamily="18" charset="0"/>
              </a:rPr>
              <a:t>phút</a:t>
            </a:r>
            <a:endParaRPr lang="en-US" sz="2000" dirty="0" smtClean="0">
              <a:latin typeface="Times New Roman" panose="02020603050405020304" pitchFamily="18" charset="0"/>
              <a:ea typeface="Times New Roman" panose="02020603050405020304"/>
              <a:cs typeface="Times New Roman" panose="02020603050405020304" pitchFamily="18" charset="0"/>
            </a:endParaRPr>
          </a:p>
          <a:p>
            <a:pPr marL="0" lvl="0" indent="0">
              <a:buSzPts val="1400"/>
              <a:buNone/>
              <a:tabLst>
                <a:tab pos="423545" algn="l"/>
              </a:tabLst>
            </a:pPr>
            <a:r>
              <a:rPr lang="en-US" sz="2000" dirty="0">
                <a:latin typeface="Times New Roman" panose="02020603050405020304" pitchFamily="18" charset="0"/>
                <a:ea typeface="Times New Roman" panose="02020603050405020304"/>
                <a:cs typeface="Times New Roman" panose="02020603050405020304" pitchFamily="18" charset="0"/>
              </a:rPr>
              <a:t>	</a:t>
            </a:r>
            <a:r>
              <a:rPr lang="vi-VN" dirty="0" smtClean="0">
                <a:latin typeface="Times New Roman" panose="02020603050405020304" pitchFamily="18" charset="0"/>
                <a:ea typeface="Times New Roman" panose="02020603050405020304"/>
                <a:cs typeface="Times New Roman" panose="02020603050405020304" pitchFamily="18" charset="0"/>
              </a:rPr>
              <a:t>Lớn </a:t>
            </a:r>
            <a:r>
              <a:rPr lang="vi-VN" dirty="0">
                <a:latin typeface="Times New Roman" panose="02020603050405020304" pitchFamily="18" charset="0"/>
                <a:ea typeface="Times New Roman" panose="02020603050405020304"/>
                <a:cs typeface="Times New Roman" panose="02020603050405020304" pitchFamily="18" charset="0"/>
              </a:rPr>
              <a:t>hơn</a:t>
            </a:r>
            <a:r>
              <a:rPr lang="vi-VN" spc="-20"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30</a:t>
            </a:r>
            <a:r>
              <a:rPr lang="vi-VN" spc="-20"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lần/</a:t>
            </a:r>
            <a:r>
              <a:rPr lang="vi-VN" spc="-10"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phút là</a:t>
            </a:r>
            <a:r>
              <a:rPr lang="vi-VN" spc="-15"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khó </a:t>
            </a:r>
            <a:r>
              <a:rPr lang="vi-VN" dirty="0" smtClean="0">
                <a:latin typeface="Times New Roman" panose="02020603050405020304" pitchFamily="18" charset="0"/>
                <a:ea typeface="Times New Roman" panose="02020603050405020304"/>
                <a:cs typeface="Times New Roman" panose="02020603050405020304" pitchFamily="18" charset="0"/>
              </a:rPr>
              <a:t>thở</a:t>
            </a:r>
            <a:endParaRPr lang="en-US" sz="2000" dirty="0" smtClean="0">
              <a:latin typeface="Times New Roman" panose="02020603050405020304" pitchFamily="18" charset="0"/>
              <a:ea typeface="Times New Roman" panose="02020603050405020304"/>
              <a:cs typeface="Times New Roman" panose="02020603050405020304" pitchFamily="18" charset="0"/>
            </a:endParaRPr>
          </a:p>
          <a:p>
            <a:pPr marL="0" lvl="0" indent="0">
              <a:buSzPts val="1400"/>
              <a:buNone/>
              <a:tabLst>
                <a:tab pos="423545" algn="l"/>
              </a:tabLst>
            </a:pPr>
            <a:r>
              <a:rPr lang="en-US" sz="2000" dirty="0">
                <a:latin typeface="Times New Roman" panose="02020603050405020304" pitchFamily="18" charset="0"/>
                <a:ea typeface="Times New Roman" panose="02020603050405020304"/>
                <a:cs typeface="Times New Roman" panose="02020603050405020304" pitchFamily="18" charset="0"/>
              </a:rPr>
              <a:t>	</a:t>
            </a:r>
            <a:r>
              <a:rPr lang="vi-VN" dirty="0" smtClean="0">
                <a:latin typeface="Times New Roman" panose="02020603050405020304" pitchFamily="18" charset="0"/>
                <a:ea typeface="Times New Roman" panose="02020603050405020304"/>
                <a:cs typeface="Times New Roman" panose="02020603050405020304" pitchFamily="18" charset="0"/>
              </a:rPr>
              <a:t>Nhỏ</a:t>
            </a:r>
            <a:r>
              <a:rPr lang="vi-VN" spc="170" dirty="0" smtClean="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hơn</a:t>
            </a:r>
            <a:r>
              <a:rPr lang="vi-VN" spc="170"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10</a:t>
            </a:r>
            <a:r>
              <a:rPr lang="vi-VN" spc="180"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lần/</a:t>
            </a:r>
            <a:r>
              <a:rPr lang="vi-VN" spc="175"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phút</a:t>
            </a:r>
            <a:r>
              <a:rPr lang="vi-VN" spc="170"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là</a:t>
            </a:r>
            <a:r>
              <a:rPr lang="vi-VN" spc="170"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thở</a:t>
            </a:r>
            <a:r>
              <a:rPr lang="vi-VN" spc="180"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chậm,</a:t>
            </a:r>
            <a:r>
              <a:rPr lang="vi-VN" spc="170"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dễ </a:t>
            </a:r>
            <a:r>
              <a:rPr lang="vi-VN" spc="-335"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tím</a:t>
            </a:r>
            <a:r>
              <a:rPr lang="vi-VN" spc="-25" dirty="0">
                <a:latin typeface="Times New Roman" panose="02020603050405020304" pitchFamily="18" charset="0"/>
                <a:ea typeface="Times New Roman" panose="02020603050405020304"/>
                <a:cs typeface="Times New Roman" panose="02020603050405020304" pitchFamily="18" charset="0"/>
              </a:rPr>
              <a:t> </a:t>
            </a:r>
            <a:r>
              <a:rPr lang="vi-VN" dirty="0" smtClean="0">
                <a:latin typeface="Times New Roman" panose="02020603050405020304" pitchFamily="18" charset="0"/>
                <a:ea typeface="Times New Roman" panose="02020603050405020304"/>
                <a:cs typeface="Times New Roman" panose="02020603050405020304" pitchFamily="18" charset="0"/>
              </a:rPr>
              <a:t>tái</a:t>
            </a:r>
            <a:endParaRPr lang="en-US" sz="2000" dirty="0" smtClean="0">
              <a:latin typeface="Times New Roman" panose="02020603050405020304" pitchFamily="18" charset="0"/>
              <a:ea typeface="Times New Roman" panose="02020603050405020304"/>
              <a:cs typeface="Times New Roman" panose="02020603050405020304" pitchFamily="18" charset="0"/>
            </a:endParaRPr>
          </a:p>
          <a:p>
            <a:pPr marL="0" lvl="0" indent="0">
              <a:buSzPts val="1400"/>
              <a:buNone/>
              <a:tabLst>
                <a:tab pos="423545" algn="l"/>
              </a:tabLst>
            </a:pPr>
            <a:r>
              <a:rPr lang="en-US" sz="2000" dirty="0">
                <a:latin typeface="Times New Roman" panose="02020603050405020304" pitchFamily="18" charset="0"/>
                <a:ea typeface="Times New Roman" panose="02020603050405020304"/>
                <a:cs typeface="Times New Roman" panose="02020603050405020304" pitchFamily="18" charset="0"/>
              </a:rPr>
              <a:t>	</a:t>
            </a:r>
            <a:r>
              <a:rPr lang="vi-VN" dirty="0" smtClean="0">
                <a:latin typeface="Times New Roman" panose="02020603050405020304" pitchFamily="18" charset="0"/>
                <a:ea typeface="Times New Roman" panose="02020603050405020304"/>
                <a:cs typeface="Times New Roman" panose="02020603050405020304" pitchFamily="18" charset="0"/>
              </a:rPr>
              <a:t>Để</a:t>
            </a:r>
            <a:r>
              <a:rPr lang="vi-VN" spc="65" dirty="0" smtClean="0">
                <a:latin typeface="Times New Roman" panose="02020603050405020304" pitchFamily="18" charset="0"/>
                <a:ea typeface="Times New Roman" panose="02020603050405020304"/>
                <a:cs typeface="Times New Roman" panose="02020603050405020304" pitchFamily="18" charset="0"/>
              </a:rPr>
              <a:t> </a:t>
            </a:r>
            <a:r>
              <a:rPr lang="en-US" dirty="0" err="1" smtClean="0">
                <a:latin typeface="Times New Roman" panose="02020603050405020304" pitchFamily="18" charset="0"/>
                <a:ea typeface="Times New Roman" panose="02020603050405020304"/>
                <a:cs typeface="Times New Roman" panose="02020603050405020304" pitchFamily="18" charset="0"/>
              </a:rPr>
              <a:t>nạn</a:t>
            </a:r>
            <a:r>
              <a:rPr lang="vi-VN" spc="55" dirty="0" smtClean="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nhân</a:t>
            </a:r>
            <a:r>
              <a:rPr lang="vi-VN" spc="70"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nằm</a:t>
            </a:r>
            <a:r>
              <a:rPr lang="vi-VN" spc="50"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ở</a:t>
            </a:r>
            <a:r>
              <a:rPr lang="vi-VN" spc="65"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tư</a:t>
            </a:r>
            <a:r>
              <a:rPr lang="vi-VN" spc="60"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thế</a:t>
            </a:r>
            <a:r>
              <a:rPr lang="vi-VN" spc="65"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Fo</a:t>
            </a:r>
            <a:r>
              <a:rPr lang="en-US" dirty="0">
                <a:latin typeface="Times New Roman" panose="02020603050405020304" pitchFamily="18" charset="0"/>
                <a:ea typeface="Times New Roman" panose="02020603050405020304"/>
                <a:cs typeface="Times New Roman" panose="02020603050405020304" pitchFamily="18" charset="0"/>
              </a:rPr>
              <a:t>w</a:t>
            </a:r>
            <a:r>
              <a:rPr lang="vi-VN" dirty="0">
                <a:latin typeface="Times New Roman" panose="02020603050405020304" pitchFamily="18" charset="0"/>
                <a:ea typeface="Times New Roman" panose="02020603050405020304"/>
                <a:cs typeface="Times New Roman" panose="02020603050405020304" pitchFamily="18" charset="0"/>
              </a:rPr>
              <a:t>ler</a:t>
            </a:r>
            <a:r>
              <a:rPr lang="vi-VN" spc="-335" dirty="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chống khó</a:t>
            </a:r>
            <a:r>
              <a:rPr lang="vi-VN" spc="5" dirty="0">
                <a:latin typeface="Times New Roman" panose="02020603050405020304" pitchFamily="18" charset="0"/>
                <a:ea typeface="Times New Roman" panose="02020603050405020304"/>
                <a:cs typeface="Times New Roman" panose="02020603050405020304" pitchFamily="18" charset="0"/>
              </a:rPr>
              <a:t> </a:t>
            </a:r>
            <a:r>
              <a:rPr lang="vi-VN" dirty="0" smtClean="0">
                <a:latin typeface="Times New Roman" panose="02020603050405020304" pitchFamily="18" charset="0"/>
                <a:ea typeface="Times New Roman" panose="02020603050405020304"/>
                <a:cs typeface="Times New Roman" panose="02020603050405020304" pitchFamily="18" charset="0"/>
              </a:rPr>
              <a:t>thở</a:t>
            </a:r>
            <a:r>
              <a:rPr lang="en-US" dirty="0" smtClean="0">
                <a:latin typeface="Times New Roman" panose="02020603050405020304" pitchFamily="18" charset="0"/>
                <a:ea typeface="Times New Roman" panose="02020603050405020304"/>
                <a:cs typeface="Times New Roman" panose="02020603050405020304" pitchFamily="18" charset="0"/>
              </a:rPr>
              <a:t>, </a:t>
            </a:r>
            <a:r>
              <a:rPr lang="en-US" dirty="0" err="1" smtClean="0">
                <a:latin typeface="Times New Roman" panose="02020603050405020304" pitchFamily="18" charset="0"/>
                <a:ea typeface="Times New Roman" panose="02020603050405020304"/>
                <a:cs typeface="Times New Roman" panose="02020603050405020304" pitchFamily="18" charset="0"/>
              </a:rPr>
              <a:t>nếu</a:t>
            </a:r>
            <a:r>
              <a:rPr lang="en-US" dirty="0" smtClean="0">
                <a:latin typeface="Times New Roman" panose="02020603050405020304" pitchFamily="18" charset="0"/>
                <a:ea typeface="Times New Roman" panose="02020603050405020304"/>
                <a:cs typeface="Times New Roman" panose="02020603050405020304" pitchFamily="18" charset="0"/>
              </a:rPr>
              <a:t> </a:t>
            </a:r>
            <a:r>
              <a:rPr lang="en-US" dirty="0" err="1" smtClean="0">
                <a:latin typeface="Times New Roman" panose="02020603050405020304" pitchFamily="18" charset="0"/>
                <a:ea typeface="Times New Roman" panose="02020603050405020304"/>
                <a:cs typeface="Times New Roman" panose="02020603050405020304" pitchFamily="18" charset="0"/>
              </a:rPr>
              <a:t>có</a:t>
            </a:r>
            <a:r>
              <a:rPr lang="en-US" dirty="0" smtClean="0">
                <a:latin typeface="Times New Roman" panose="02020603050405020304" pitchFamily="18" charset="0"/>
                <a:ea typeface="Times New Roman" panose="02020603050405020304"/>
                <a:cs typeface="Times New Roman" panose="02020603050405020304" pitchFamily="18" charset="0"/>
              </a:rPr>
              <a:t> </a:t>
            </a:r>
            <a:r>
              <a:rPr lang="en-US" dirty="0" err="1" smtClean="0">
                <a:latin typeface="Times New Roman" panose="02020603050405020304" pitchFamily="18" charset="0"/>
                <a:ea typeface="Times New Roman" panose="02020603050405020304"/>
                <a:cs typeface="Times New Roman" panose="02020603050405020304" pitchFamily="18" charset="0"/>
              </a:rPr>
              <a:t>chảy</a:t>
            </a:r>
            <a:r>
              <a:rPr lang="en-US" dirty="0" smtClean="0">
                <a:latin typeface="Times New Roman" panose="02020603050405020304" pitchFamily="18" charset="0"/>
                <a:ea typeface="Times New Roman" panose="02020603050405020304"/>
                <a:cs typeface="Times New Roman" panose="02020603050405020304" pitchFamily="18" charset="0"/>
              </a:rPr>
              <a:t> </a:t>
            </a:r>
            <a:r>
              <a:rPr lang="en-US" dirty="0" err="1" smtClean="0">
                <a:latin typeface="Times New Roman" panose="02020603050405020304" pitchFamily="18" charset="0"/>
                <a:ea typeface="Times New Roman" panose="02020603050405020304"/>
                <a:cs typeface="Times New Roman" panose="02020603050405020304" pitchFamily="18" charset="0"/>
              </a:rPr>
              <a:t>máu</a:t>
            </a:r>
            <a:r>
              <a:rPr lang="en-US" dirty="0" smtClean="0">
                <a:latin typeface="Times New Roman" panose="02020603050405020304" pitchFamily="18" charset="0"/>
                <a:ea typeface="Times New Roman" panose="02020603050405020304"/>
                <a:cs typeface="Times New Roman" panose="02020603050405020304" pitchFamily="18" charset="0"/>
              </a:rPr>
              <a:t> </a:t>
            </a:r>
            <a:r>
              <a:rPr lang="en-US" dirty="0" err="1" smtClean="0">
                <a:latin typeface="Times New Roman" panose="02020603050405020304" pitchFamily="18" charset="0"/>
                <a:ea typeface="Times New Roman" panose="02020603050405020304"/>
                <a:cs typeface="Times New Roman" panose="02020603050405020304" pitchFamily="18" charset="0"/>
              </a:rPr>
              <a:t>thì</a:t>
            </a:r>
            <a:r>
              <a:rPr lang="en-US" dirty="0" smtClean="0">
                <a:latin typeface="Times New Roman" panose="02020603050405020304" pitchFamily="18" charset="0"/>
                <a:ea typeface="Times New Roman" panose="02020603050405020304"/>
                <a:cs typeface="Times New Roman" panose="02020603050405020304" pitchFamily="18" charset="0"/>
              </a:rPr>
              <a:t> </a:t>
            </a:r>
            <a:r>
              <a:rPr lang="en-US" dirty="0" err="1" smtClean="0">
                <a:latin typeface="Times New Roman" panose="02020603050405020304" pitchFamily="18" charset="0"/>
                <a:ea typeface="Times New Roman" panose="02020603050405020304"/>
                <a:cs typeface="Times New Roman" panose="02020603050405020304" pitchFamily="18" charset="0"/>
              </a:rPr>
              <a:t>nằm</a:t>
            </a:r>
            <a:r>
              <a:rPr lang="en-US" dirty="0" smtClean="0">
                <a:latin typeface="Times New Roman" panose="02020603050405020304" pitchFamily="18" charset="0"/>
                <a:ea typeface="Times New Roman" panose="02020603050405020304"/>
                <a:cs typeface="Times New Roman" panose="02020603050405020304" pitchFamily="18" charset="0"/>
              </a:rPr>
              <a:t> </a:t>
            </a:r>
            <a:r>
              <a:rPr lang="en-US" dirty="0" err="1" smtClean="0">
                <a:latin typeface="Times New Roman" panose="02020603050405020304" pitchFamily="18" charset="0"/>
                <a:ea typeface="Times New Roman" panose="02020603050405020304"/>
                <a:cs typeface="Times New Roman" panose="02020603050405020304" pitchFamily="18" charset="0"/>
              </a:rPr>
              <a:t>đầu</a:t>
            </a:r>
            <a:r>
              <a:rPr lang="en-US" dirty="0" smtClean="0">
                <a:latin typeface="Times New Roman" panose="02020603050405020304" pitchFamily="18" charset="0"/>
                <a:ea typeface="Times New Roman" panose="02020603050405020304"/>
                <a:cs typeface="Times New Roman" panose="02020603050405020304" pitchFamily="18" charset="0"/>
              </a:rPr>
              <a:t> </a:t>
            </a:r>
            <a:r>
              <a:rPr lang="en-US" dirty="0" err="1" smtClean="0">
                <a:latin typeface="Times New Roman" panose="02020603050405020304" pitchFamily="18" charset="0"/>
                <a:ea typeface="Times New Roman" panose="02020603050405020304"/>
                <a:cs typeface="Times New Roman" panose="02020603050405020304" pitchFamily="18" charset="0"/>
              </a:rPr>
              <a:t>thấp</a:t>
            </a:r>
            <a:r>
              <a:rPr lang="en-US" dirty="0" smtClean="0">
                <a:latin typeface="Times New Roman" panose="02020603050405020304" pitchFamily="18" charset="0"/>
                <a:ea typeface="Times New Roman" panose="02020603050405020304"/>
                <a:cs typeface="Times New Roman" panose="02020603050405020304" pitchFamily="18" charset="0"/>
              </a:rPr>
              <a:t>.</a:t>
            </a:r>
            <a:endParaRPr lang="en-US" sz="2000" dirty="0" smtClean="0">
              <a:latin typeface="Times New Roman" panose="02020603050405020304" pitchFamily="18" charset="0"/>
              <a:ea typeface="Times New Roman" panose="02020603050405020304"/>
              <a:cs typeface="Times New Roman" panose="02020603050405020304" pitchFamily="18" charset="0"/>
            </a:endParaRPr>
          </a:p>
          <a:p>
            <a:pPr marL="0" lvl="0" indent="0">
              <a:buSzPts val="1400"/>
              <a:buNone/>
              <a:tabLst>
                <a:tab pos="423545" algn="l"/>
              </a:tabLst>
            </a:pPr>
            <a:r>
              <a:rPr lang="en-US" sz="2000" dirty="0">
                <a:latin typeface="Times New Roman" panose="02020603050405020304" pitchFamily="18" charset="0"/>
                <a:ea typeface="Times New Roman" panose="02020603050405020304"/>
                <a:cs typeface="Times New Roman" panose="02020603050405020304" pitchFamily="18" charset="0"/>
              </a:rPr>
              <a:t>	</a:t>
            </a:r>
            <a:r>
              <a:rPr lang="vi-VN" dirty="0" smtClean="0">
                <a:latin typeface="Times New Roman" panose="02020603050405020304" pitchFamily="18" charset="0"/>
                <a:ea typeface="Times New Roman" panose="02020603050405020304"/>
                <a:cs typeface="Times New Roman" panose="02020603050405020304" pitchFamily="18" charset="0"/>
              </a:rPr>
              <a:t>Tìm</a:t>
            </a:r>
            <a:r>
              <a:rPr lang="vi-VN" spc="-25" dirty="0" smtClean="0">
                <a:latin typeface="Times New Roman" panose="02020603050405020304" pitchFamily="18" charset="0"/>
                <a:ea typeface="Times New Roman" panose="02020603050405020304"/>
                <a:cs typeface="Times New Roman" panose="02020603050405020304" pitchFamily="18" charset="0"/>
              </a:rPr>
              <a:t> </a:t>
            </a:r>
            <a:r>
              <a:rPr lang="vi-VN" dirty="0">
                <a:latin typeface="Times New Roman" panose="02020603050405020304" pitchFamily="18" charset="0"/>
                <a:ea typeface="Times New Roman" panose="02020603050405020304"/>
                <a:cs typeface="Times New Roman" panose="02020603050405020304" pitchFamily="18" charset="0"/>
              </a:rPr>
              <a:t>nguyên nhân khó</a:t>
            </a:r>
            <a:r>
              <a:rPr lang="vi-VN" spc="-20" dirty="0">
                <a:latin typeface="Times New Roman" panose="02020603050405020304" pitchFamily="18" charset="0"/>
                <a:ea typeface="Times New Roman" panose="02020603050405020304"/>
                <a:cs typeface="Times New Roman" panose="02020603050405020304" pitchFamily="18" charset="0"/>
              </a:rPr>
              <a:t> </a:t>
            </a:r>
            <a:r>
              <a:rPr lang="vi-VN" dirty="0" smtClean="0">
                <a:latin typeface="Times New Roman" panose="02020603050405020304" pitchFamily="18" charset="0"/>
                <a:ea typeface="Times New Roman" panose="02020603050405020304"/>
                <a:cs typeface="Times New Roman" panose="02020603050405020304" pitchFamily="18" charset="0"/>
              </a:rPr>
              <a:t>thở</a:t>
            </a:r>
            <a:endParaRPr lang="en-US" sz="2000" dirty="0">
              <a:latin typeface="Times New Roman" panose="02020603050405020304" pitchFamily="18" charset="0"/>
              <a:ea typeface="Times New Roman" panose="02020603050405020304"/>
              <a:cs typeface="Times New Roman" panose="02020603050405020304" pitchFamily="18" charset="0"/>
            </a:endParaRPr>
          </a:p>
          <a:p>
            <a:pPr marL="232410" indent="0">
              <a:spcBef>
                <a:spcPts val="885"/>
              </a:spcBef>
              <a:spcAft>
                <a:spcPts val="0"/>
              </a:spcAft>
              <a:buNone/>
              <a:tabLst>
                <a:tab pos="400050" algn="l"/>
              </a:tabLst>
            </a:pPr>
            <a:endParaRPr lang="en-US" sz="2800" dirty="0">
              <a:latin typeface="Times New Roman" panose="02020603050405020304" pitchFamily="18" charset="0"/>
              <a:ea typeface="Times New Roman" panose="02020603050405020304"/>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792088"/>
          </a:xfrm>
        </p:spPr>
        <p:txBody>
          <a:bodyPr>
            <a:noAutofit/>
          </a:bodyPr>
          <a:lstStyle/>
          <a:p>
            <a:r>
              <a:rPr lang="en-US" sz="2800" b="1" dirty="0">
                <a:solidFill>
                  <a:srgbClr val="FF0000"/>
                </a:solidFill>
                <a:latin typeface="Times New Roman" panose="02020603050405020304" pitchFamily="18" charset="0"/>
                <a:cs typeface="Times New Roman" panose="02020603050405020304" pitchFamily="18" charset="0"/>
              </a:rPr>
              <a:t>ĐÁNH GIÁ TÌNH TRẠNG CHẤN THƯƠNG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1460" y="692785"/>
            <a:ext cx="8783320" cy="6005195"/>
          </a:xfrm>
        </p:spPr>
        <p:txBody>
          <a:bodyPr>
            <a:normAutofit fontScale="82500"/>
          </a:bodyPr>
          <a:lstStyle/>
          <a:p>
            <a:pPr marL="0" indent="0">
              <a:buSzPts val="1400"/>
              <a:buNone/>
              <a:tabLst>
                <a:tab pos="423545" algn="l"/>
              </a:tabLst>
            </a:pPr>
            <a:r>
              <a:rPr lang="en-US" b="1" kern="0" spc="-10" dirty="0" smtClean="0">
                <a:latin typeface="Times New Roman" panose="02020603050405020304" pitchFamily="18" charset="0"/>
                <a:ea typeface="Times New Roman" panose="02020603050405020304"/>
                <a:cs typeface="Times New Roman" panose="02020603050405020304" pitchFamily="18" charset="0"/>
              </a:rPr>
              <a:t>B. </a:t>
            </a:r>
            <a:r>
              <a:rPr lang="vi-VN" b="1" kern="0" spc="-10" dirty="0" smtClean="0">
                <a:latin typeface="Times New Roman" panose="02020603050405020304" pitchFamily="18" charset="0"/>
                <a:ea typeface="Times New Roman" panose="02020603050405020304"/>
                <a:cs typeface="Times New Roman" panose="02020603050405020304" pitchFamily="18" charset="0"/>
              </a:rPr>
              <a:t>Hô hấp</a:t>
            </a:r>
            <a:endParaRPr lang="en-US" b="1" kern="0" spc="-10" dirty="0">
              <a:latin typeface="Times New Roman" panose="02020603050405020304" pitchFamily="18" charset="0"/>
              <a:ea typeface="Times New Roman" panose="02020603050405020304"/>
              <a:cs typeface="Times New Roman" panose="02020603050405020304" pitchFamily="18" charset="0"/>
            </a:endParaRPr>
          </a:p>
          <a:p>
            <a:pPr marL="232410" indent="0">
              <a:spcBef>
                <a:spcPts val="885"/>
              </a:spcBef>
              <a:spcAft>
                <a:spcPts val="0"/>
              </a:spcAft>
              <a:buNone/>
            </a:pPr>
            <a:r>
              <a:rPr lang="en-US" b="1" kern="0" spc="-10" dirty="0" smtClean="0">
                <a:latin typeface="Times New Roman" panose="02020603050405020304" pitchFamily="18" charset="0"/>
                <a:cs typeface="Times New Roman" panose="02020603050405020304" pitchFamily="18" charset="0"/>
              </a:rPr>
              <a:t>	</a:t>
            </a:r>
            <a:r>
              <a:rPr lang="vi-VN" b="1" dirty="0">
                <a:solidFill>
                  <a:srgbClr val="FF0000"/>
                </a:solidFill>
                <a:latin typeface="Times New Roman" panose="02020603050405020304"/>
                <a:ea typeface="Times New Roman" panose="02020603050405020304"/>
              </a:rPr>
              <a:t>+</a:t>
            </a:r>
            <a:r>
              <a:rPr lang="vi-VN" b="1" spc="-10" dirty="0">
                <a:solidFill>
                  <a:srgbClr val="FF0000"/>
                </a:solidFill>
                <a:latin typeface="Times New Roman" panose="02020603050405020304"/>
                <a:ea typeface="Times New Roman" panose="02020603050405020304"/>
              </a:rPr>
              <a:t> </a:t>
            </a:r>
            <a:r>
              <a:rPr lang="vi-VN" b="1" dirty="0">
                <a:solidFill>
                  <a:srgbClr val="FF0000"/>
                </a:solidFill>
                <a:latin typeface="Times New Roman" panose="02020603050405020304"/>
                <a:ea typeface="Times New Roman" panose="02020603050405020304"/>
              </a:rPr>
              <a:t>Chấn thương</a:t>
            </a:r>
            <a:r>
              <a:rPr lang="vi-VN" b="1" spc="-20" dirty="0">
                <a:solidFill>
                  <a:srgbClr val="FF0000"/>
                </a:solidFill>
                <a:latin typeface="Times New Roman" panose="02020603050405020304"/>
                <a:ea typeface="Times New Roman" panose="02020603050405020304"/>
              </a:rPr>
              <a:t> </a:t>
            </a:r>
            <a:r>
              <a:rPr lang="vi-VN" b="1" dirty="0">
                <a:solidFill>
                  <a:srgbClr val="FF0000"/>
                </a:solidFill>
                <a:latin typeface="Times New Roman" panose="02020603050405020304"/>
                <a:ea typeface="Times New Roman" panose="02020603050405020304"/>
              </a:rPr>
              <a:t>ngực</a:t>
            </a:r>
            <a:r>
              <a:rPr lang="vi-VN" b="1" spc="-20" dirty="0">
                <a:solidFill>
                  <a:srgbClr val="FF0000"/>
                </a:solidFill>
                <a:latin typeface="Times New Roman" panose="02020603050405020304"/>
                <a:ea typeface="Times New Roman" panose="02020603050405020304"/>
              </a:rPr>
              <a:t> </a:t>
            </a:r>
            <a:r>
              <a:rPr lang="vi-VN" b="1" dirty="0" smtClean="0">
                <a:solidFill>
                  <a:srgbClr val="FF0000"/>
                </a:solidFill>
                <a:latin typeface="Times New Roman" panose="02020603050405020304"/>
                <a:ea typeface="Times New Roman" panose="02020603050405020304"/>
              </a:rPr>
              <a:t>kín</a:t>
            </a:r>
            <a:endParaRPr lang="en-US" b="1" dirty="0" smtClean="0">
              <a:solidFill>
                <a:srgbClr val="FF0000"/>
              </a:solidFill>
              <a:latin typeface="Times New Roman" panose="02020603050405020304"/>
              <a:ea typeface="Times New Roman" panose="02020603050405020304"/>
            </a:endParaRPr>
          </a:p>
          <a:p>
            <a:pPr marL="232410" indent="0">
              <a:spcBef>
                <a:spcPts val="885"/>
              </a:spcBef>
              <a:spcAft>
                <a:spcPts val="0"/>
              </a:spcAft>
              <a:buNone/>
            </a:pPr>
            <a:r>
              <a:rPr lang="en-US" dirty="0">
                <a:latin typeface="Times New Roman" panose="02020603050405020304"/>
                <a:ea typeface="Wingdings" panose="05000000000000000000"/>
                <a:cs typeface="Wingdings" panose="05000000000000000000"/>
              </a:rPr>
              <a:t>	</a:t>
            </a:r>
            <a:r>
              <a:rPr lang="vi-VN" dirty="0" smtClean="0">
                <a:latin typeface="Times New Roman" panose="02020603050405020304"/>
                <a:ea typeface="Wingdings" panose="05000000000000000000"/>
                <a:cs typeface="Wingdings" panose="05000000000000000000"/>
              </a:rPr>
              <a:t>Do</a:t>
            </a:r>
            <a:r>
              <a:rPr lang="vi-VN" spc="160" dirty="0" smtClean="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g</a:t>
            </a:r>
            <a:r>
              <a:rPr lang="en-US" dirty="0">
                <a:latin typeface="Times New Roman" panose="02020603050405020304"/>
                <a:ea typeface="Wingdings" panose="05000000000000000000"/>
                <a:cs typeface="Wingdings" panose="05000000000000000000"/>
              </a:rPr>
              <a:t>ã</a:t>
            </a:r>
            <a:r>
              <a:rPr lang="vi-VN" dirty="0">
                <a:latin typeface="Times New Roman" panose="02020603050405020304"/>
                <a:ea typeface="Wingdings" panose="05000000000000000000"/>
                <a:cs typeface="Wingdings" panose="05000000000000000000"/>
              </a:rPr>
              <a:t>y</a:t>
            </a:r>
            <a:r>
              <a:rPr lang="vi-VN" spc="14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xương</a:t>
            </a:r>
            <a:r>
              <a:rPr lang="vi-VN" spc="16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phải</a:t>
            </a:r>
            <a:r>
              <a:rPr lang="vi-VN" spc="16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tìm</a:t>
            </a:r>
            <a:r>
              <a:rPr lang="vi-VN" spc="16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mảng</a:t>
            </a:r>
            <a:r>
              <a:rPr lang="vi-VN" spc="16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sườn</a:t>
            </a:r>
            <a:r>
              <a:rPr lang="vi-VN" spc="15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di </a:t>
            </a:r>
            <a:r>
              <a:rPr lang="vi-VN" spc="-33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động.</a:t>
            </a:r>
            <a:endParaRPr lang="en-US" sz="2400" dirty="0">
              <a:latin typeface="Times New Roman" panose="02020603050405020304"/>
              <a:ea typeface="Wingdings" panose="05000000000000000000"/>
              <a:cs typeface="Wingdings" panose="05000000000000000000"/>
            </a:endParaRPr>
          </a:p>
          <a:p>
            <a:pPr marL="0" lvl="0" indent="0">
              <a:spcBef>
                <a:spcPts val="885"/>
              </a:spcBef>
              <a:buSzPts val="1400"/>
              <a:buNone/>
              <a:tabLst>
                <a:tab pos="702310" algn="l"/>
              </a:tabLst>
            </a:pPr>
            <a:r>
              <a:rPr lang="en-US" dirty="0" smtClean="0">
                <a:latin typeface="Times New Roman" panose="02020603050405020304"/>
                <a:ea typeface="Wingdings" panose="05000000000000000000"/>
                <a:cs typeface="Wingdings" panose="05000000000000000000"/>
              </a:rPr>
              <a:t>		</a:t>
            </a:r>
            <a:r>
              <a:rPr lang="vi-VN" dirty="0" smtClean="0">
                <a:latin typeface="Times New Roman" panose="02020603050405020304"/>
                <a:ea typeface="Wingdings" panose="05000000000000000000"/>
                <a:cs typeface="Wingdings" panose="05000000000000000000"/>
              </a:rPr>
              <a:t>G</a:t>
            </a:r>
            <a:r>
              <a:rPr lang="en-US" dirty="0">
                <a:latin typeface="Times New Roman" panose="02020603050405020304"/>
                <a:ea typeface="Wingdings" panose="05000000000000000000"/>
                <a:cs typeface="Wingdings" panose="05000000000000000000"/>
              </a:rPr>
              <a:t>ã</a:t>
            </a:r>
            <a:r>
              <a:rPr lang="vi-VN" dirty="0">
                <a:latin typeface="Times New Roman" panose="02020603050405020304"/>
                <a:ea typeface="Wingdings" panose="05000000000000000000"/>
                <a:cs typeface="Wingdings" panose="05000000000000000000"/>
              </a:rPr>
              <a:t>y</a:t>
            </a:r>
            <a:r>
              <a:rPr lang="vi-VN" spc="-2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xương ức</a:t>
            </a:r>
            <a:r>
              <a:rPr lang="vi-VN" spc="-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phải</a:t>
            </a:r>
            <a:r>
              <a:rPr lang="vi-VN" spc="-1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cố định</a:t>
            </a:r>
            <a:r>
              <a:rPr lang="vi-VN" spc="-2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xương ức.</a:t>
            </a:r>
            <a:endParaRPr lang="en-US" sz="2400" dirty="0">
              <a:latin typeface="Times New Roman" panose="02020603050405020304"/>
              <a:ea typeface="Wingdings" panose="05000000000000000000"/>
              <a:cs typeface="Wingdings" panose="05000000000000000000"/>
            </a:endParaRPr>
          </a:p>
          <a:p>
            <a:pPr marL="232410" indent="0">
              <a:spcBef>
                <a:spcPts val="885"/>
              </a:spcBef>
              <a:spcAft>
                <a:spcPts val="0"/>
              </a:spcAft>
              <a:buNone/>
            </a:pPr>
            <a:r>
              <a:rPr lang="en-US" dirty="0" smtClean="0">
                <a:latin typeface="Times New Roman" panose="02020603050405020304"/>
                <a:ea typeface="Times New Roman" panose="02020603050405020304"/>
              </a:rPr>
              <a:t>	</a:t>
            </a:r>
            <a:r>
              <a:rPr lang="vi-VN" b="1" dirty="0" smtClean="0">
                <a:solidFill>
                  <a:srgbClr val="FF0000"/>
                </a:solidFill>
                <a:latin typeface="Times New Roman" panose="02020603050405020304"/>
                <a:ea typeface="Times New Roman" panose="02020603050405020304"/>
              </a:rPr>
              <a:t>+</a:t>
            </a:r>
            <a:r>
              <a:rPr lang="vi-VN" b="1" spc="-10" dirty="0" smtClean="0">
                <a:solidFill>
                  <a:srgbClr val="FF0000"/>
                </a:solidFill>
                <a:latin typeface="Times New Roman" panose="02020603050405020304"/>
                <a:ea typeface="Times New Roman" panose="02020603050405020304"/>
              </a:rPr>
              <a:t> </a:t>
            </a:r>
            <a:r>
              <a:rPr lang="vi-VN" b="1" dirty="0">
                <a:solidFill>
                  <a:srgbClr val="FF0000"/>
                </a:solidFill>
                <a:latin typeface="Times New Roman" panose="02020603050405020304"/>
                <a:ea typeface="Times New Roman" panose="02020603050405020304"/>
              </a:rPr>
              <a:t>Chấn</a:t>
            </a:r>
            <a:r>
              <a:rPr lang="vi-VN" b="1" spc="-5" dirty="0">
                <a:solidFill>
                  <a:srgbClr val="FF0000"/>
                </a:solidFill>
                <a:latin typeface="Times New Roman" panose="02020603050405020304"/>
                <a:ea typeface="Times New Roman" panose="02020603050405020304"/>
              </a:rPr>
              <a:t> </a:t>
            </a:r>
            <a:r>
              <a:rPr lang="vi-VN" b="1" dirty="0">
                <a:solidFill>
                  <a:srgbClr val="FF0000"/>
                </a:solidFill>
                <a:latin typeface="Times New Roman" panose="02020603050405020304"/>
                <a:ea typeface="Times New Roman" panose="02020603050405020304"/>
              </a:rPr>
              <a:t>thương</a:t>
            </a:r>
            <a:r>
              <a:rPr lang="vi-VN" b="1" spc="-20" dirty="0">
                <a:solidFill>
                  <a:srgbClr val="FF0000"/>
                </a:solidFill>
                <a:latin typeface="Times New Roman" panose="02020603050405020304"/>
                <a:ea typeface="Times New Roman" panose="02020603050405020304"/>
              </a:rPr>
              <a:t> </a:t>
            </a:r>
            <a:r>
              <a:rPr lang="vi-VN" b="1" dirty="0">
                <a:solidFill>
                  <a:srgbClr val="FF0000"/>
                </a:solidFill>
                <a:latin typeface="Times New Roman" panose="02020603050405020304"/>
                <a:ea typeface="Times New Roman" panose="02020603050405020304"/>
              </a:rPr>
              <a:t>ngực</a:t>
            </a:r>
            <a:r>
              <a:rPr lang="vi-VN" b="1" spc="-25" dirty="0">
                <a:solidFill>
                  <a:srgbClr val="FF0000"/>
                </a:solidFill>
                <a:latin typeface="Times New Roman" panose="02020603050405020304"/>
                <a:ea typeface="Times New Roman" panose="02020603050405020304"/>
              </a:rPr>
              <a:t> </a:t>
            </a:r>
            <a:r>
              <a:rPr lang="vi-VN" b="1" dirty="0">
                <a:solidFill>
                  <a:srgbClr val="FF0000"/>
                </a:solidFill>
                <a:latin typeface="Times New Roman" panose="02020603050405020304"/>
                <a:ea typeface="Times New Roman" panose="02020603050405020304"/>
              </a:rPr>
              <a:t>hở:</a:t>
            </a:r>
            <a:endParaRPr lang="en-US" b="1" dirty="0">
              <a:solidFill>
                <a:srgbClr val="FF0000"/>
              </a:solidFill>
              <a:latin typeface="Times New Roman" panose="02020603050405020304"/>
              <a:ea typeface="Times New Roman" panose="02020603050405020304"/>
            </a:endParaRPr>
          </a:p>
          <a:p>
            <a:pPr marL="0" marR="31115" lvl="0" indent="0" algn="just">
              <a:spcBef>
                <a:spcPts val="885"/>
              </a:spcBef>
              <a:buSzPts val="1400"/>
              <a:buNone/>
              <a:tabLst>
                <a:tab pos="707390" algn="l"/>
              </a:tabLst>
            </a:pPr>
            <a:r>
              <a:rPr lang="en-US" dirty="0" smtClean="0">
                <a:latin typeface="Times New Roman" panose="02020603050405020304"/>
                <a:ea typeface="Wingdings" panose="05000000000000000000"/>
                <a:cs typeface="Wingdings" panose="05000000000000000000"/>
              </a:rPr>
              <a:t>		</a:t>
            </a:r>
            <a:r>
              <a:rPr lang="vi-VN" dirty="0" smtClean="0">
                <a:latin typeface="Times New Roman" panose="02020603050405020304"/>
                <a:ea typeface="Wingdings" panose="05000000000000000000"/>
                <a:cs typeface="Wingdings" panose="05000000000000000000"/>
              </a:rPr>
              <a:t>Vết</a:t>
            </a:r>
            <a:r>
              <a:rPr lang="vi-VN" spc="15" dirty="0" smtClean="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thương</a:t>
            </a:r>
            <a:r>
              <a:rPr lang="vi-VN" spc="1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ngực</a:t>
            </a:r>
            <a:r>
              <a:rPr lang="vi-VN" spc="1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hở</a:t>
            </a:r>
            <a:r>
              <a:rPr lang="vi-VN" spc="2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có</a:t>
            </a:r>
            <a:r>
              <a:rPr lang="vi-VN" spc="1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phì</a:t>
            </a:r>
            <a:r>
              <a:rPr lang="vi-VN" spc="1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phò</a:t>
            </a:r>
            <a:r>
              <a:rPr lang="vi-VN" spc="1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phải</a:t>
            </a:r>
            <a:r>
              <a:rPr lang="vi-VN" spc="15" dirty="0">
                <a:latin typeface="Times New Roman" panose="02020603050405020304"/>
                <a:ea typeface="Wingdings" panose="05000000000000000000"/>
                <a:cs typeface="Wingdings" panose="05000000000000000000"/>
              </a:rPr>
              <a:t> </a:t>
            </a:r>
            <a:r>
              <a:rPr lang="vi-VN" dirty="0" smtClean="0">
                <a:latin typeface="Times New Roman" panose="02020603050405020304"/>
                <a:ea typeface="Wingdings" panose="05000000000000000000"/>
                <a:cs typeface="Wingdings" panose="05000000000000000000"/>
              </a:rPr>
              <a:t>bịt</a:t>
            </a:r>
            <a:r>
              <a:rPr lang="vi-VN" spc="-335" dirty="0" smtClean="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lại</a:t>
            </a:r>
            <a:r>
              <a:rPr lang="vi-VN" spc="-10" dirty="0">
                <a:latin typeface="Times New Roman" panose="02020603050405020304"/>
                <a:ea typeface="Wingdings" panose="05000000000000000000"/>
                <a:cs typeface="Wingdings" panose="05000000000000000000"/>
              </a:rPr>
              <a:t> </a:t>
            </a:r>
            <a:r>
              <a:rPr lang="vi-VN" dirty="0" smtClean="0">
                <a:latin typeface="Times New Roman" panose="02020603050405020304"/>
                <a:ea typeface="Wingdings" panose="05000000000000000000"/>
                <a:cs typeface="Wingdings" panose="05000000000000000000"/>
              </a:rPr>
              <a:t>lỗ</a:t>
            </a:r>
            <a:r>
              <a:rPr lang="en-US" dirty="0" smtClean="0">
                <a:latin typeface="Times New Roman" panose="02020603050405020304"/>
                <a:ea typeface="Wingdings" panose="05000000000000000000"/>
                <a:cs typeface="Wingdings" panose="05000000000000000000"/>
              </a:rPr>
              <a:t> </a:t>
            </a:r>
            <a:r>
              <a:rPr lang="vi-VN" dirty="0" smtClean="0">
                <a:latin typeface="Times New Roman" panose="02020603050405020304"/>
                <a:ea typeface="Wingdings" panose="05000000000000000000"/>
                <a:cs typeface="Wingdings" panose="05000000000000000000"/>
              </a:rPr>
              <a:t>phì</a:t>
            </a:r>
            <a:r>
              <a:rPr lang="vi-VN" spc="-10" dirty="0" smtClean="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phò.</a:t>
            </a:r>
            <a:endParaRPr lang="en-US" sz="2400" dirty="0">
              <a:latin typeface="Times New Roman" panose="02020603050405020304"/>
              <a:ea typeface="Wingdings" panose="05000000000000000000"/>
              <a:cs typeface="Wingdings" panose="05000000000000000000"/>
            </a:endParaRPr>
          </a:p>
          <a:p>
            <a:pPr marL="0" marR="31115" lvl="0" indent="0" algn="just">
              <a:spcBef>
                <a:spcPts val="885"/>
              </a:spcBef>
              <a:buSzPts val="1400"/>
              <a:buNone/>
              <a:tabLst>
                <a:tab pos="723900" algn="l"/>
              </a:tabLst>
            </a:pPr>
            <a:r>
              <a:rPr lang="en-US" dirty="0" smtClean="0">
                <a:latin typeface="Times New Roman" panose="02020603050405020304"/>
                <a:ea typeface="Wingdings" panose="05000000000000000000"/>
                <a:cs typeface="Wingdings" panose="05000000000000000000"/>
              </a:rPr>
              <a:t>		</a:t>
            </a:r>
            <a:r>
              <a:rPr lang="vi-VN" dirty="0" smtClean="0">
                <a:latin typeface="Times New Roman" panose="02020603050405020304"/>
                <a:ea typeface="Wingdings" panose="05000000000000000000"/>
                <a:cs typeface="Wingdings" panose="05000000000000000000"/>
              </a:rPr>
              <a:t>Nếu</a:t>
            </a:r>
            <a:r>
              <a:rPr lang="vi-VN" spc="160" dirty="0" smtClean="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vết</a:t>
            </a:r>
            <a:r>
              <a:rPr lang="vi-VN" spc="16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thương</a:t>
            </a:r>
            <a:r>
              <a:rPr lang="vi-VN" spc="16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do</a:t>
            </a:r>
            <a:r>
              <a:rPr lang="vi-VN" spc="15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dị</a:t>
            </a:r>
            <a:r>
              <a:rPr lang="vi-VN" spc="16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vật</a:t>
            </a:r>
            <a:r>
              <a:rPr lang="vi-VN" spc="15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đâm</a:t>
            </a:r>
            <a:r>
              <a:rPr lang="vi-VN" spc="13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vào</a:t>
            </a:r>
            <a:r>
              <a:rPr lang="vi-VN" spc="16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thì</a:t>
            </a:r>
            <a:r>
              <a:rPr lang="vi-VN" spc="15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không</a:t>
            </a:r>
            <a:r>
              <a:rPr lang="vi-VN" spc="14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được</a:t>
            </a:r>
            <a:r>
              <a:rPr lang="vi-VN" spc="16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rút</a:t>
            </a:r>
            <a:r>
              <a:rPr lang="vi-VN" spc="16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ra</a:t>
            </a:r>
            <a:r>
              <a:rPr lang="vi-VN" spc="14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tại</a:t>
            </a:r>
            <a:r>
              <a:rPr lang="vi-VN" spc="16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hiện</a:t>
            </a:r>
            <a:r>
              <a:rPr lang="vi-VN" spc="150" dirty="0">
                <a:latin typeface="Times New Roman" panose="02020603050405020304"/>
                <a:ea typeface="Wingdings" panose="05000000000000000000"/>
                <a:cs typeface="Wingdings" panose="05000000000000000000"/>
              </a:rPr>
              <a:t> </a:t>
            </a:r>
            <a:r>
              <a:rPr lang="vi-VN" dirty="0" smtClean="0">
                <a:latin typeface="Times New Roman" panose="02020603050405020304"/>
                <a:ea typeface="Wingdings" panose="05000000000000000000"/>
                <a:cs typeface="Wingdings" panose="05000000000000000000"/>
              </a:rPr>
              <a:t>trường</a:t>
            </a:r>
            <a:r>
              <a:rPr lang="en-US" dirty="0" smtClean="0">
                <a:latin typeface="Times New Roman" panose="02020603050405020304"/>
                <a:ea typeface="Wingdings" panose="05000000000000000000"/>
                <a:cs typeface="Wingdings" panose="05000000000000000000"/>
              </a:rPr>
              <a:t>, </a:t>
            </a:r>
            <a:r>
              <a:rPr lang="vi-VN" dirty="0" smtClean="0">
                <a:latin typeface="Times New Roman" panose="02020603050405020304"/>
                <a:ea typeface="Wingdings" panose="05000000000000000000"/>
                <a:cs typeface="Wingdings" panose="05000000000000000000"/>
              </a:rPr>
              <a:t>phải</a:t>
            </a:r>
            <a:r>
              <a:rPr lang="vi-VN" spc="-15" dirty="0" smtClean="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băng</a:t>
            </a:r>
            <a:r>
              <a:rPr lang="vi-VN" spc="-1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quanh</a:t>
            </a:r>
            <a:r>
              <a:rPr lang="vi-VN" spc="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chân</a:t>
            </a:r>
            <a:r>
              <a:rPr lang="vi-VN" spc="-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dị</a:t>
            </a:r>
            <a:r>
              <a:rPr lang="vi-VN" spc="-1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vật</a:t>
            </a:r>
            <a:r>
              <a:rPr lang="vi-VN" spc="-1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và chuyển</a:t>
            </a:r>
            <a:r>
              <a:rPr lang="vi-VN" spc="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về</a:t>
            </a:r>
            <a:r>
              <a:rPr lang="vi-VN" spc="-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tuyến</a:t>
            </a:r>
            <a:r>
              <a:rPr lang="vi-VN" spc="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sau.</a:t>
            </a:r>
            <a:endParaRPr lang="en-US" sz="2400" dirty="0">
              <a:latin typeface="Times New Roman" panose="02020603050405020304"/>
              <a:ea typeface="Wingdings" panose="05000000000000000000"/>
              <a:cs typeface="Wingdings" panose="05000000000000000000"/>
            </a:endParaRPr>
          </a:p>
          <a:p>
            <a:pPr marL="0" lvl="0" indent="0" algn="just">
              <a:spcBef>
                <a:spcPts val="885"/>
              </a:spcBef>
              <a:buSzPts val="1400"/>
              <a:buNone/>
              <a:tabLst>
                <a:tab pos="702310" algn="l"/>
              </a:tabLst>
            </a:pPr>
            <a:r>
              <a:rPr lang="en-US" dirty="0" smtClean="0">
                <a:latin typeface="Times New Roman" panose="02020603050405020304"/>
                <a:ea typeface="Wingdings" panose="05000000000000000000"/>
                <a:cs typeface="Wingdings" panose="05000000000000000000"/>
              </a:rPr>
              <a:t>		</a:t>
            </a:r>
            <a:r>
              <a:rPr lang="vi-VN" dirty="0" smtClean="0">
                <a:latin typeface="Times New Roman" panose="02020603050405020304"/>
                <a:ea typeface="Wingdings" panose="05000000000000000000"/>
                <a:cs typeface="Wingdings" panose="05000000000000000000"/>
              </a:rPr>
              <a:t>Thở</a:t>
            </a:r>
            <a:r>
              <a:rPr lang="vi-VN" spc="-20" dirty="0" smtClean="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oxy</a:t>
            </a:r>
            <a:r>
              <a:rPr lang="vi-VN" spc="-2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nếu</a:t>
            </a:r>
            <a:r>
              <a:rPr lang="vi-VN" spc="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có.</a:t>
            </a:r>
            <a:endParaRPr lang="en-US" sz="2400" dirty="0">
              <a:latin typeface="Times New Roman" panose="02020603050405020304"/>
              <a:ea typeface="Wingdings" panose="05000000000000000000"/>
              <a:cs typeface="Wingdings" panose="05000000000000000000"/>
            </a:endParaRPr>
          </a:p>
          <a:p>
            <a:pPr marL="0" lvl="0" indent="0" algn="just">
              <a:spcBef>
                <a:spcPts val="885"/>
              </a:spcBef>
              <a:buSzPts val="1400"/>
              <a:buNone/>
              <a:tabLst>
                <a:tab pos="702310" algn="l"/>
              </a:tabLst>
            </a:pPr>
            <a:r>
              <a:rPr lang="en-US" dirty="0" smtClean="0">
                <a:latin typeface="Times New Roman" panose="02020603050405020304"/>
                <a:ea typeface="Wingdings" panose="05000000000000000000"/>
                <a:cs typeface="Wingdings" panose="05000000000000000000"/>
              </a:rPr>
              <a:t>		</a:t>
            </a:r>
            <a:r>
              <a:rPr lang="vi-VN" dirty="0" smtClean="0">
                <a:latin typeface="Times New Roman" panose="02020603050405020304"/>
                <a:ea typeface="Wingdings" panose="05000000000000000000"/>
                <a:cs typeface="Wingdings" panose="05000000000000000000"/>
              </a:rPr>
              <a:t>Hô </a:t>
            </a:r>
            <a:r>
              <a:rPr lang="vi-VN" dirty="0">
                <a:latin typeface="Times New Roman" panose="02020603050405020304"/>
                <a:ea typeface="Wingdings" panose="05000000000000000000"/>
                <a:cs typeface="Wingdings" panose="05000000000000000000"/>
              </a:rPr>
              <a:t>hấp</a:t>
            </a:r>
            <a:r>
              <a:rPr lang="vi-VN" spc="-1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nhân</a:t>
            </a:r>
            <a:r>
              <a:rPr lang="vi-VN" spc="-1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tạo khi thở chậm</a:t>
            </a:r>
            <a:r>
              <a:rPr lang="vi-VN" spc="-30"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hoặc</a:t>
            </a:r>
            <a:r>
              <a:rPr lang="vi-VN" spc="-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ngừng</a:t>
            </a:r>
            <a:r>
              <a:rPr lang="vi-VN" spc="5" dirty="0">
                <a:latin typeface="Times New Roman" panose="02020603050405020304"/>
                <a:ea typeface="Wingdings" panose="05000000000000000000"/>
                <a:cs typeface="Wingdings" panose="05000000000000000000"/>
              </a:rPr>
              <a:t> </a:t>
            </a:r>
            <a:r>
              <a:rPr lang="vi-VN" dirty="0">
                <a:latin typeface="Times New Roman" panose="02020603050405020304"/>
                <a:ea typeface="Wingdings" panose="05000000000000000000"/>
                <a:cs typeface="Wingdings" panose="05000000000000000000"/>
              </a:rPr>
              <a:t>thở.</a:t>
            </a:r>
            <a:endParaRPr lang="en-US" sz="2400" dirty="0">
              <a:latin typeface="Times New Roman" panose="02020603050405020304"/>
              <a:ea typeface="Wingdings" panose="05000000000000000000"/>
              <a:cs typeface="Wingdings" panose="05000000000000000000"/>
            </a:endParaRPr>
          </a:p>
          <a:p>
            <a:pPr marL="232410" indent="0">
              <a:spcBef>
                <a:spcPts val="885"/>
              </a:spcBef>
              <a:buNone/>
              <a:tabLst>
                <a:tab pos="400050" algn="l"/>
              </a:tabLst>
            </a:pPr>
            <a:endParaRPr lang="en-US" sz="2800" dirty="0">
              <a:latin typeface="Times New Roman" panose="02020603050405020304" pitchFamily="18" charset="0"/>
              <a:ea typeface="Times New Roman" panose="02020603050405020304"/>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875" y="2286000"/>
            <a:ext cx="9229090" cy="2640330"/>
          </a:xfrm>
        </p:spPr>
        <p:txBody>
          <a:bodyPr>
            <a:normAutofit/>
          </a:bodyPr>
          <a:lstStyle/>
          <a:p>
            <a:pPr algn="ctr"/>
            <a:r>
              <a:rPr lang="en-US" sz="3555" b="1" u="sng" dirty="0" smtClean="0">
                <a:solidFill>
                  <a:srgbClr val="FF0000"/>
                </a:solidFill>
                <a:latin typeface="Times New Roman" panose="02020603050405020304" pitchFamily="18" charset="0"/>
                <a:cs typeface="Times New Roman" panose="02020603050405020304" pitchFamily="18" charset="0"/>
              </a:rPr>
              <a:t>Chuyên đề</a:t>
            </a:r>
            <a:r>
              <a:rPr lang="en-US" sz="3555" b="1" dirty="0" smtClean="0">
                <a:solidFill>
                  <a:srgbClr val="FF0000"/>
                </a:solidFill>
                <a:latin typeface="Times New Roman" panose="02020603050405020304" pitchFamily="18" charset="0"/>
                <a:cs typeface="Times New Roman" panose="02020603050405020304" pitchFamily="18" charset="0"/>
              </a:rPr>
              <a:t>:PHƯƠNG PHÁP </a:t>
            </a:r>
            <a:br>
              <a:rPr lang="en-US" sz="3555" b="1" dirty="0" smtClean="0">
                <a:solidFill>
                  <a:srgbClr val="FF0000"/>
                </a:solidFill>
                <a:latin typeface="Times New Roman" panose="02020603050405020304" pitchFamily="18" charset="0"/>
                <a:cs typeface="Times New Roman" panose="02020603050405020304" pitchFamily="18" charset="0"/>
              </a:rPr>
            </a:br>
            <a:r>
              <a:rPr lang="en-US" sz="3555" b="1" dirty="0" smtClean="0">
                <a:solidFill>
                  <a:srgbClr val="FF0000"/>
                </a:solidFill>
                <a:latin typeface="Times New Roman" panose="02020603050405020304" pitchFamily="18" charset="0"/>
                <a:cs typeface="Times New Roman" panose="02020603050405020304" pitchFamily="18" charset="0"/>
              </a:rPr>
              <a:t>PHÒNG CHỐNG TAI NẠN THƯƠNG TÍCH </a:t>
            </a:r>
            <a:br>
              <a:rPr lang="en-US" sz="3555" b="1" dirty="0" smtClean="0">
                <a:solidFill>
                  <a:srgbClr val="FF0000"/>
                </a:solidFill>
                <a:latin typeface="Times New Roman" panose="02020603050405020304" pitchFamily="18" charset="0"/>
                <a:cs typeface="Times New Roman" panose="02020603050405020304" pitchFamily="18" charset="0"/>
              </a:rPr>
            </a:br>
            <a:r>
              <a:rPr lang="en-US" sz="3555" b="1" dirty="0" smtClean="0">
                <a:solidFill>
                  <a:srgbClr val="FF0000"/>
                </a:solidFill>
                <a:latin typeface="Times New Roman" panose="02020603050405020304" pitchFamily="18" charset="0"/>
                <a:cs typeface="Times New Roman" panose="02020603050405020304" pitchFamily="18" charset="0"/>
              </a:rPr>
              <a:t>VÀ SƠ </a:t>
            </a:r>
            <a:r>
              <a:rPr lang="en-US" sz="3555" b="1" dirty="0">
                <a:solidFill>
                  <a:srgbClr val="FF0000"/>
                </a:solidFill>
                <a:latin typeface="Times New Roman" panose="02020603050405020304" pitchFamily="18" charset="0"/>
                <a:cs typeface="Times New Roman" panose="02020603050405020304" pitchFamily="18" charset="0"/>
              </a:rPr>
              <a:t>CẤP </a:t>
            </a:r>
            <a:r>
              <a:rPr lang="en-US" sz="3555" b="1" dirty="0" smtClean="0">
                <a:solidFill>
                  <a:srgbClr val="FF0000"/>
                </a:solidFill>
                <a:latin typeface="Times New Roman" panose="02020603050405020304" pitchFamily="18" charset="0"/>
                <a:cs typeface="Times New Roman" panose="02020603050405020304" pitchFamily="18" charset="0"/>
              </a:rPr>
              <a:t>CỨU BAN </a:t>
            </a:r>
            <a:r>
              <a:rPr lang="en-US" sz="3555" b="1" dirty="0" smtClean="0">
                <a:solidFill>
                  <a:srgbClr val="FF0000"/>
                </a:solidFill>
                <a:latin typeface="Times New Roman" panose="02020603050405020304" pitchFamily="18" charset="0"/>
                <a:cs typeface="Times New Roman" panose="02020603050405020304" pitchFamily="18" charset="0"/>
              </a:rPr>
              <a:t>ĐẦU</a:t>
            </a:r>
            <a:br>
              <a:rPr lang="en-US" sz="3555" b="1" dirty="0" smtClean="0">
                <a:solidFill>
                  <a:srgbClr val="FF0000"/>
                </a:solidFill>
                <a:latin typeface="Times New Roman" panose="02020603050405020304" pitchFamily="18" charset="0"/>
                <a:cs typeface="Times New Roman" panose="02020603050405020304" pitchFamily="18" charset="0"/>
              </a:rPr>
            </a:br>
            <a:endParaRPr lang="en-US" sz="3555"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876675" y="5059045"/>
            <a:ext cx="4267835" cy="1268095"/>
          </a:xfrm>
          <a:prstGeom prst="rect">
            <a:avLst/>
          </a:prstGeom>
        </p:spPr>
        <p:txBody>
          <a:bodyPr wrap="none">
            <a:noAutofit/>
          </a:bodyPr>
          <a:lstStyle/>
          <a:p>
            <a:r>
              <a:rPr lang="en-US" sz="2800" b="1" dirty="0" err="1">
                <a:solidFill>
                  <a:srgbClr val="FF0000"/>
                </a:solidFill>
                <a:latin typeface="Times New Roman" panose="02020603050405020304" pitchFamily="18" charset="0"/>
                <a:ea typeface="+mj-ea"/>
                <a:cs typeface="Times New Roman" panose="02020603050405020304" pitchFamily="18" charset="0"/>
              </a:rPr>
              <a:t>Y TẾ: </a:t>
            </a:r>
            <a:r>
              <a:rPr lang="en-US" sz="2800" b="1" dirty="0">
                <a:solidFill>
                  <a:srgbClr val="FF0000"/>
                </a:solidFill>
                <a:latin typeface="Times New Roman" panose="02020603050405020304" pitchFamily="18" charset="0"/>
                <a:ea typeface="+mj-ea"/>
                <a:cs typeface="Times New Roman" panose="02020603050405020304" pitchFamily="18" charset="0"/>
              </a:rPr>
              <a:t> </a:t>
            </a:r>
            <a:r>
              <a:rPr lang="en-US" sz="2800" b="1" dirty="0" err="1">
                <a:solidFill>
                  <a:srgbClr val="FF0000"/>
                </a:solidFill>
                <a:latin typeface="Times New Roman" panose="02020603050405020304" pitchFamily="18" charset="0"/>
                <a:ea typeface="+mj-ea"/>
                <a:cs typeface="Times New Roman" panose="02020603050405020304" pitchFamily="18" charset="0"/>
              </a:rPr>
              <a:t>Nguyễn</a:t>
            </a:r>
            <a:r>
              <a:rPr lang="en-US" sz="2800" b="1" dirty="0">
                <a:solidFill>
                  <a:srgbClr val="FF0000"/>
                </a:solidFill>
                <a:latin typeface="Times New Roman" panose="02020603050405020304" pitchFamily="18" charset="0"/>
                <a:ea typeface="+mj-ea"/>
                <a:cs typeface="Times New Roman" panose="02020603050405020304" pitchFamily="18" charset="0"/>
              </a:rPr>
              <a:t> </a:t>
            </a:r>
            <a:r>
              <a:rPr lang="en-US" sz="2800" b="1" dirty="0" err="1">
                <a:solidFill>
                  <a:srgbClr val="FF0000"/>
                </a:solidFill>
                <a:latin typeface="Times New Roman" panose="02020603050405020304" pitchFamily="18" charset="0"/>
                <a:ea typeface="+mj-ea"/>
                <a:cs typeface="Times New Roman" panose="02020603050405020304" pitchFamily="18" charset="0"/>
              </a:rPr>
              <a:t>Thị</a:t>
            </a:r>
            <a:r>
              <a:rPr lang="en-US" sz="2800" b="1" dirty="0">
                <a:solidFill>
                  <a:srgbClr val="FF0000"/>
                </a:solidFill>
                <a:latin typeface="Times New Roman" panose="02020603050405020304" pitchFamily="18" charset="0"/>
                <a:ea typeface="+mj-ea"/>
                <a:cs typeface="Times New Roman" panose="02020603050405020304" pitchFamily="18" charset="0"/>
              </a:rPr>
              <a:t> Thơm</a:t>
            </a:r>
            <a:endParaRPr lang="vi-VN" dirty="0"/>
          </a:p>
        </p:txBody>
      </p:sp>
      <p:sp>
        <p:nvSpPr>
          <p:cNvPr id="9" name="Text Box 11"/>
          <p:cNvSpPr txBox="1">
            <a:spLocks noChangeArrowheads="1"/>
          </p:cNvSpPr>
          <p:nvPr/>
        </p:nvSpPr>
        <p:spPr bwMode="auto">
          <a:xfrm>
            <a:off x="1835785" y="6096000"/>
            <a:ext cx="6892290" cy="52197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lvl1pPr>
              <a:defRPr sz="2800" b="1">
                <a:solidFill>
                  <a:schemeClr val="tx1"/>
                </a:solidFill>
                <a:latin typeface=".VnTime" panose="020B7200000000000000" pitchFamily="34" charset="0"/>
                <a:cs typeface="LilyUPC" pitchFamily="34" charset="-34"/>
              </a:defRPr>
            </a:lvl1pPr>
            <a:lvl2pPr marL="742950" indent="-285750">
              <a:defRPr sz="2800" b="1">
                <a:solidFill>
                  <a:schemeClr val="tx1"/>
                </a:solidFill>
                <a:latin typeface=".VnTime" panose="020B7200000000000000" pitchFamily="34" charset="0"/>
                <a:cs typeface="LilyUPC" pitchFamily="34" charset="-34"/>
              </a:defRPr>
            </a:lvl2pPr>
            <a:lvl3pPr marL="1143000" indent="-228600">
              <a:defRPr sz="2800" b="1">
                <a:solidFill>
                  <a:schemeClr val="tx1"/>
                </a:solidFill>
                <a:latin typeface=".VnTime" panose="020B7200000000000000" pitchFamily="34" charset="0"/>
                <a:cs typeface="LilyUPC" pitchFamily="34" charset="-34"/>
              </a:defRPr>
            </a:lvl3pPr>
            <a:lvl4pPr marL="1600200" indent="-228600">
              <a:defRPr sz="2800" b="1">
                <a:solidFill>
                  <a:schemeClr val="tx1"/>
                </a:solidFill>
                <a:latin typeface=".VnTime" panose="020B7200000000000000" pitchFamily="34" charset="0"/>
                <a:cs typeface="LilyUPC" pitchFamily="34" charset="-34"/>
              </a:defRPr>
            </a:lvl4pPr>
            <a:lvl5pPr marL="2057400" indent="-228600">
              <a:defRPr sz="2800" b="1">
                <a:solidFill>
                  <a:schemeClr val="tx1"/>
                </a:solidFill>
                <a:latin typeface=".VnTime" panose="020B7200000000000000" pitchFamily="34" charset="0"/>
                <a:cs typeface="LilyUPC" pitchFamily="34" charset="-34"/>
              </a:defRPr>
            </a:lvl5pPr>
            <a:lvl6pPr marL="2514600" indent="-228600" eaLnBrk="0" fontAlgn="base" hangingPunct="0">
              <a:spcBef>
                <a:spcPct val="0"/>
              </a:spcBef>
              <a:spcAft>
                <a:spcPct val="0"/>
              </a:spcAft>
              <a:defRPr sz="2800" b="1">
                <a:solidFill>
                  <a:schemeClr val="tx1"/>
                </a:solidFill>
                <a:latin typeface=".VnTime" panose="020B7200000000000000" pitchFamily="34" charset="0"/>
                <a:cs typeface="LilyUPC" pitchFamily="34" charset="-34"/>
              </a:defRPr>
            </a:lvl6pPr>
            <a:lvl7pPr marL="2971800" indent="-228600" eaLnBrk="0" fontAlgn="base" hangingPunct="0">
              <a:spcBef>
                <a:spcPct val="0"/>
              </a:spcBef>
              <a:spcAft>
                <a:spcPct val="0"/>
              </a:spcAft>
              <a:defRPr sz="2800" b="1">
                <a:solidFill>
                  <a:schemeClr val="tx1"/>
                </a:solidFill>
                <a:latin typeface=".VnTime" panose="020B7200000000000000" pitchFamily="34" charset="0"/>
                <a:cs typeface="LilyUPC" pitchFamily="34" charset="-34"/>
              </a:defRPr>
            </a:lvl7pPr>
            <a:lvl8pPr marL="3429000" indent="-228600" eaLnBrk="0" fontAlgn="base" hangingPunct="0">
              <a:spcBef>
                <a:spcPct val="0"/>
              </a:spcBef>
              <a:spcAft>
                <a:spcPct val="0"/>
              </a:spcAft>
              <a:defRPr sz="2800" b="1">
                <a:solidFill>
                  <a:schemeClr val="tx1"/>
                </a:solidFill>
                <a:latin typeface=".VnTime" panose="020B7200000000000000" pitchFamily="34" charset="0"/>
                <a:cs typeface="LilyUPC" pitchFamily="34" charset="-34"/>
              </a:defRPr>
            </a:lvl8pPr>
            <a:lvl9pPr marL="3886200" indent="-228600" eaLnBrk="0" fontAlgn="base" hangingPunct="0">
              <a:spcBef>
                <a:spcPct val="0"/>
              </a:spcBef>
              <a:spcAft>
                <a:spcPct val="0"/>
              </a:spcAft>
              <a:defRPr sz="2800" b="1">
                <a:solidFill>
                  <a:schemeClr val="tx1"/>
                </a:solidFill>
                <a:latin typeface=".VnTime" panose="020B7200000000000000" pitchFamily="34" charset="0"/>
                <a:cs typeface="LilyUPC" pitchFamily="34" charset="-34"/>
              </a:defRPr>
            </a:lvl9pPr>
          </a:lstStyle>
          <a:p>
            <a:pPr algn="ctr" eaLnBrk="1" hangingPunct="1">
              <a:spcBef>
                <a:spcPct val="50000"/>
              </a:spcBef>
            </a:pPr>
            <a:r>
              <a:rPr lang="en-US" altLang="en-US" i="1" dirty="0" err="1">
                <a:solidFill>
                  <a:schemeClr val="bg1">
                    <a:lumMod val="95000"/>
                    <a:lumOff val="5000"/>
                  </a:schemeClr>
                </a:solidFill>
                <a:latin typeface="Times New Roman" panose="02020603050405020304" pitchFamily="18" charset="0"/>
                <a:cs typeface="Arial" panose="020B0604020202020204" pitchFamily="34" charset="0"/>
              </a:rPr>
              <a:t>Buôn</a:t>
            </a:r>
            <a:r>
              <a:rPr lang="en-US" altLang="en-US" i="1" dirty="0">
                <a:solidFill>
                  <a:schemeClr val="bg1">
                    <a:lumMod val="95000"/>
                    <a:lumOff val="5000"/>
                  </a:schemeClr>
                </a:solidFill>
                <a:latin typeface="Times New Roman" panose="02020603050405020304" pitchFamily="18" charset="0"/>
                <a:cs typeface="Arial" panose="020B0604020202020204" pitchFamily="34" charset="0"/>
              </a:rPr>
              <a:t> </a:t>
            </a:r>
            <a:r>
              <a:rPr lang="en-US" altLang="en-US" i="1" dirty="0" err="1">
                <a:solidFill>
                  <a:schemeClr val="bg1">
                    <a:lumMod val="95000"/>
                    <a:lumOff val="5000"/>
                  </a:schemeClr>
                </a:solidFill>
                <a:latin typeface="Times New Roman" panose="02020603050405020304" pitchFamily="18" charset="0"/>
                <a:cs typeface="Arial" panose="020B0604020202020204" pitchFamily="34" charset="0"/>
              </a:rPr>
              <a:t>Hồ</a:t>
            </a:r>
            <a:r>
              <a:rPr lang="en-US" altLang="en-US" i="1" dirty="0">
                <a:solidFill>
                  <a:schemeClr val="bg1">
                    <a:lumMod val="95000"/>
                    <a:lumOff val="5000"/>
                  </a:schemeClr>
                </a:solidFill>
                <a:latin typeface="Times New Roman" panose="02020603050405020304" pitchFamily="18" charset="0"/>
                <a:cs typeface="Arial" panose="020B0604020202020204" pitchFamily="34" charset="0"/>
              </a:rPr>
              <a:t>, </a:t>
            </a:r>
            <a:r>
              <a:rPr lang="en-US" altLang="en-US" i="1" dirty="0" err="1">
                <a:solidFill>
                  <a:schemeClr val="bg1">
                    <a:lumMod val="95000"/>
                    <a:lumOff val="5000"/>
                  </a:schemeClr>
                </a:solidFill>
                <a:latin typeface="Times New Roman" panose="02020603050405020304" pitchFamily="18" charset="0"/>
                <a:cs typeface="Arial" panose="020B0604020202020204" pitchFamily="34" charset="0"/>
              </a:rPr>
              <a:t>ngày</a:t>
            </a:r>
            <a:r>
              <a:rPr lang="en-US" altLang="en-US" i="1" dirty="0">
                <a:solidFill>
                  <a:schemeClr val="bg1">
                    <a:lumMod val="95000"/>
                    <a:lumOff val="5000"/>
                  </a:schemeClr>
                </a:solidFill>
                <a:latin typeface="Times New Roman" panose="02020603050405020304" pitchFamily="18" charset="0"/>
                <a:cs typeface="Arial" panose="020B0604020202020204" pitchFamily="34" charset="0"/>
              </a:rPr>
              <a:t> 24</a:t>
            </a:r>
            <a:r>
              <a:rPr lang="en-US" altLang="en-US" i="1" dirty="0" smtClean="0">
                <a:solidFill>
                  <a:schemeClr val="bg1">
                    <a:lumMod val="95000"/>
                    <a:lumOff val="5000"/>
                  </a:schemeClr>
                </a:solidFill>
                <a:latin typeface="Times New Roman" panose="02020603050405020304" pitchFamily="18" charset="0"/>
                <a:cs typeface="Arial" panose="020B0604020202020204" pitchFamily="34" charset="0"/>
              </a:rPr>
              <a:t> </a:t>
            </a:r>
            <a:r>
              <a:rPr lang="en-US" altLang="en-US" i="1" dirty="0" err="1">
                <a:solidFill>
                  <a:schemeClr val="bg1">
                    <a:lumMod val="95000"/>
                    <a:lumOff val="5000"/>
                  </a:schemeClr>
                </a:solidFill>
                <a:latin typeface="Times New Roman" panose="02020603050405020304" pitchFamily="18" charset="0"/>
                <a:cs typeface="Arial" panose="020B0604020202020204" pitchFamily="34" charset="0"/>
              </a:rPr>
              <a:t>tháng</a:t>
            </a:r>
            <a:r>
              <a:rPr lang="en-US" altLang="en-US" i="1" dirty="0">
                <a:solidFill>
                  <a:schemeClr val="bg1">
                    <a:lumMod val="95000"/>
                    <a:lumOff val="5000"/>
                  </a:schemeClr>
                </a:solidFill>
                <a:latin typeface="Times New Roman" panose="02020603050405020304" pitchFamily="18" charset="0"/>
                <a:cs typeface="Arial" panose="020B0604020202020204" pitchFamily="34" charset="0"/>
              </a:rPr>
              <a:t> 4</a:t>
            </a:r>
            <a:r>
              <a:rPr lang="en-US" altLang="en-US" i="1" dirty="0" smtClean="0">
                <a:solidFill>
                  <a:schemeClr val="bg1">
                    <a:lumMod val="95000"/>
                    <a:lumOff val="5000"/>
                  </a:schemeClr>
                </a:solidFill>
                <a:latin typeface="Times New Roman" panose="02020603050405020304" pitchFamily="18" charset="0"/>
                <a:cs typeface="Arial" panose="020B0604020202020204" pitchFamily="34" charset="0"/>
              </a:rPr>
              <a:t> </a:t>
            </a:r>
            <a:r>
              <a:rPr lang="en-US" altLang="en-US" i="1" dirty="0" err="1">
                <a:solidFill>
                  <a:schemeClr val="bg1">
                    <a:lumMod val="95000"/>
                    <a:lumOff val="5000"/>
                  </a:schemeClr>
                </a:solidFill>
                <a:latin typeface="Times New Roman" panose="02020603050405020304" pitchFamily="18" charset="0"/>
                <a:cs typeface="Arial" panose="020B0604020202020204" pitchFamily="34" charset="0"/>
              </a:rPr>
              <a:t>năm</a:t>
            </a:r>
            <a:r>
              <a:rPr lang="en-US" altLang="en-US" i="1" dirty="0">
                <a:solidFill>
                  <a:schemeClr val="bg1">
                    <a:lumMod val="95000"/>
                    <a:lumOff val="5000"/>
                  </a:schemeClr>
                </a:solidFill>
                <a:latin typeface="Times New Roman" panose="02020603050405020304" pitchFamily="18" charset="0"/>
                <a:cs typeface="Arial" panose="020B0604020202020204" pitchFamily="34" charset="0"/>
              </a:rPr>
              <a:t> </a:t>
            </a:r>
            <a:r>
              <a:rPr lang="en-US" altLang="en-US" i="1" dirty="0" smtClean="0">
                <a:solidFill>
                  <a:schemeClr val="bg1">
                    <a:lumMod val="95000"/>
                    <a:lumOff val="5000"/>
                  </a:schemeClr>
                </a:solidFill>
                <a:latin typeface="Times New Roman" panose="02020603050405020304" pitchFamily="18" charset="0"/>
                <a:cs typeface="Arial" panose="020B0604020202020204" pitchFamily="34" charset="0"/>
              </a:rPr>
              <a:t>2025</a:t>
            </a:r>
            <a:endParaRPr lang="en-US" altLang="en-US" i="1" dirty="0">
              <a:solidFill>
                <a:schemeClr val="bg1">
                  <a:lumMod val="95000"/>
                  <a:lumOff val="5000"/>
                </a:schemeClr>
              </a:solidFill>
              <a:latin typeface="Times New Roman" panose="02020603050405020304" pitchFamily="18" charset="0"/>
              <a:cs typeface="Arial" panose="020B0604020202020204" pitchFamily="34" charset="0"/>
            </a:endParaRPr>
          </a:p>
        </p:txBody>
      </p:sp>
      <p:sp>
        <p:nvSpPr>
          <p:cNvPr id="5" name="Text Box 4"/>
          <p:cNvSpPr txBox="1"/>
          <p:nvPr/>
        </p:nvSpPr>
        <p:spPr>
          <a:xfrm>
            <a:off x="245110" y="299085"/>
            <a:ext cx="8898255" cy="1854200"/>
          </a:xfrm>
          <a:prstGeom prst="rect">
            <a:avLst/>
          </a:prstGeom>
          <a:noFill/>
        </p:spPr>
        <p:txBody>
          <a:bodyPr wrap="square" rtlCol="0" anchor="t">
            <a:noAutofit/>
          </a:bodyPr>
          <a:p>
            <a:pPr algn="ctr"/>
            <a:r>
              <a:rPr lang="en-US" sz="3600"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sym typeface="+mn-ea"/>
              </a:rPr>
              <a:t>CHÀO MỪNG QUÝ THẦY, CÔ CÙNG CÁC EM HỌC SINH VỀ THAM DỰ CHUYÊN ĐỀ HÔM NAY.</a:t>
            </a:r>
            <a:endParaRPr lang="en-US" sz="3600" dirty="0" smtClean="0">
              <a:ln w="12700">
                <a:solidFill>
                  <a:schemeClr val="accent1"/>
                </a:solidFill>
                <a:prstDash val="solid"/>
              </a:ln>
              <a:solidFill>
                <a:srgbClr val="FF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sym typeface="+mn-ea"/>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p:txBody>
          <a:bodyPr/>
          <a:p>
            <a:endParaRPr lang="en-US"/>
          </a:p>
        </p:txBody>
      </p:sp>
      <p:pic>
        <p:nvPicPr>
          <p:cNvPr id="35842" name="Picture 2"/>
          <p:cNvPicPr>
            <a:picLocks noChangeAspect="1" noChangeArrowheads="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40640" y="4092575"/>
            <a:ext cx="4362450" cy="266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3090" y="4045585"/>
            <a:ext cx="4525645" cy="2626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705" y="189230"/>
            <a:ext cx="8822690" cy="3754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circle(in)">
                                      <p:cBhvr>
                                        <p:cTn id="7" dur="250"/>
                                        <p:tgtEl>
                                          <p:spTgt spid="3584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5842"/>
                                        </p:tgtEl>
                                        <p:attrNameLst>
                                          <p:attrName>style.visibility</p:attrName>
                                        </p:attrNameLst>
                                      </p:cBhvr>
                                      <p:to>
                                        <p:strVal val="visible"/>
                                      </p:to>
                                    </p:set>
                                    <p:animEffect transition="in" filter="circle(in)">
                                      <p:cBhvr>
                                        <p:cTn id="12" dur="250"/>
                                        <p:tgtEl>
                                          <p:spTgt spid="3584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5844"/>
                                        </p:tgtEl>
                                        <p:attrNameLst>
                                          <p:attrName>style.visibility</p:attrName>
                                        </p:attrNameLst>
                                      </p:cBhvr>
                                      <p:to>
                                        <p:strVal val="visible"/>
                                      </p:to>
                                    </p:set>
                                    <p:animEffect transition="in" filter="circle(in)">
                                      <p:cBhvr>
                                        <p:cTn id="17" dur="25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92088"/>
          </a:xfrm>
        </p:spPr>
        <p:txBody>
          <a:bodyPr>
            <a:noAutofit/>
          </a:bodyPr>
          <a:lstStyle/>
          <a:p>
            <a:r>
              <a:rPr lang="en-US" sz="2800" b="1" dirty="0">
                <a:solidFill>
                  <a:srgbClr val="FF0000"/>
                </a:solidFill>
                <a:latin typeface="Times New Roman" panose="02020603050405020304" pitchFamily="18" charset="0"/>
                <a:cs typeface="Times New Roman" panose="02020603050405020304" pitchFamily="18" charset="0"/>
              </a:rPr>
              <a:t>ĐÁNH GIÁ TÌNH TRẠNG CHẤN THƯƠNG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1520" y="980728"/>
            <a:ext cx="8640960" cy="5544616"/>
          </a:xfrm>
        </p:spPr>
        <p:txBody>
          <a:bodyPr>
            <a:normAutofit/>
          </a:bodyPr>
          <a:lstStyle/>
          <a:p>
            <a:pPr marL="0" lvl="0" indent="0">
              <a:buSzPts val="1400"/>
              <a:buNone/>
              <a:tabLst>
                <a:tab pos="433070" algn="l"/>
              </a:tabLst>
            </a:pPr>
            <a:r>
              <a:rPr lang="en-US" b="1" kern="0" spc="-10" dirty="0" smtClean="0">
                <a:latin typeface="Times New Roman" panose="02020603050405020304" pitchFamily="18" charset="0"/>
                <a:ea typeface="Times New Roman" panose="02020603050405020304"/>
                <a:cs typeface="Times New Roman" panose="02020603050405020304" pitchFamily="18" charset="0"/>
              </a:rPr>
              <a:t>C. </a:t>
            </a:r>
            <a:r>
              <a:rPr lang="vi-VN" b="1" kern="0" spc="-10" dirty="0" smtClean="0">
                <a:latin typeface="Times New Roman" panose="02020603050405020304"/>
                <a:ea typeface="Times New Roman" panose="02020603050405020304"/>
              </a:rPr>
              <a:t>Tuần </a:t>
            </a:r>
            <a:r>
              <a:rPr lang="vi-VN" b="1" kern="0" spc="-10" dirty="0">
                <a:latin typeface="Times New Roman" panose="02020603050405020304"/>
                <a:ea typeface="Times New Roman" panose="02020603050405020304"/>
              </a:rPr>
              <a:t>hoàn</a:t>
            </a:r>
            <a:endParaRPr lang="en-US" b="1" kern="0" spc="-10" dirty="0">
              <a:latin typeface="Times New Roman" panose="02020603050405020304"/>
              <a:ea typeface="Times New Roman" panose="02020603050405020304"/>
            </a:endParaRPr>
          </a:p>
          <a:p>
            <a:pPr marL="0" lvl="0" indent="0">
              <a:spcBef>
                <a:spcPts val="885"/>
              </a:spcBef>
              <a:buSzPts val="1400"/>
              <a:buNone/>
              <a:tabLst>
                <a:tab pos="709930" algn="l"/>
              </a:tabLst>
            </a:pPr>
            <a:r>
              <a:rPr lang="en-US" i="1" dirty="0" smtClean="0">
                <a:latin typeface="Times New Roman" panose="02020603050405020304"/>
                <a:ea typeface="Times New Roman" panose="02020603050405020304"/>
              </a:rPr>
              <a:t>	</a:t>
            </a:r>
            <a:r>
              <a:rPr lang="vi-VN" i="1" dirty="0" smtClean="0">
                <a:latin typeface="Times New Roman" panose="02020603050405020304"/>
                <a:ea typeface="Times New Roman" panose="02020603050405020304"/>
              </a:rPr>
              <a:t>Dấu</a:t>
            </a:r>
            <a:r>
              <a:rPr lang="vi-VN" i="1" spc="-10" dirty="0" smtClean="0">
                <a:latin typeface="Times New Roman" panose="02020603050405020304"/>
                <a:ea typeface="Times New Roman" panose="02020603050405020304"/>
              </a:rPr>
              <a:t> </a:t>
            </a:r>
            <a:r>
              <a:rPr lang="vi-VN" i="1" dirty="0">
                <a:latin typeface="Times New Roman" panose="02020603050405020304"/>
                <a:ea typeface="Times New Roman" panose="02020603050405020304"/>
              </a:rPr>
              <a:t>hiệu</a:t>
            </a:r>
            <a:r>
              <a:rPr lang="vi-VN" i="1" spc="-5" dirty="0">
                <a:latin typeface="Times New Roman" panose="02020603050405020304"/>
                <a:ea typeface="Times New Roman" panose="02020603050405020304"/>
              </a:rPr>
              <a:t> </a:t>
            </a:r>
            <a:r>
              <a:rPr lang="vi-VN" i="1" dirty="0">
                <a:latin typeface="Times New Roman" panose="02020603050405020304"/>
                <a:ea typeface="Times New Roman" panose="02020603050405020304"/>
              </a:rPr>
              <a:t>của</a:t>
            </a:r>
            <a:r>
              <a:rPr lang="vi-VN" i="1" spc="-5" dirty="0">
                <a:latin typeface="Times New Roman" panose="02020603050405020304"/>
                <a:ea typeface="Times New Roman" panose="02020603050405020304"/>
              </a:rPr>
              <a:t> </a:t>
            </a:r>
            <a:r>
              <a:rPr lang="vi-VN" i="1" dirty="0" smtClean="0">
                <a:latin typeface="Times New Roman" panose="02020603050405020304"/>
                <a:ea typeface="Times New Roman" panose="02020603050405020304"/>
              </a:rPr>
              <a:t>sốc:</a:t>
            </a:r>
            <a:endParaRPr lang="en-US" sz="2400" dirty="0" smtClean="0">
              <a:latin typeface="Times New Roman" panose="02020603050405020304"/>
              <a:ea typeface="Times New Roman" panose="02020603050405020304"/>
            </a:endParaRPr>
          </a:p>
          <a:p>
            <a:pPr marL="0" lvl="0" indent="0">
              <a:spcBef>
                <a:spcPts val="885"/>
              </a:spcBef>
              <a:buSzPts val="1400"/>
              <a:buNone/>
              <a:tabLst>
                <a:tab pos="709930" algn="l"/>
              </a:tabLst>
            </a:pPr>
            <a:r>
              <a:rPr lang="en-US" sz="2400" dirty="0">
                <a:latin typeface="Times New Roman" panose="02020603050405020304"/>
                <a:ea typeface="Times New Roman" panose="02020603050405020304"/>
              </a:rPr>
              <a:t>	</a:t>
            </a:r>
            <a:r>
              <a:rPr lang="en-US" sz="2400" dirty="0" smtClean="0">
                <a:latin typeface="Times New Roman" panose="02020603050405020304"/>
                <a:ea typeface="Times New Roman" panose="02020603050405020304"/>
              </a:rPr>
              <a:t>- </a:t>
            </a:r>
            <a:r>
              <a:rPr lang="vi-VN" dirty="0" smtClean="0">
                <a:latin typeface="Times New Roman" panose="02020603050405020304"/>
                <a:ea typeface="Times New Roman" panose="02020603050405020304"/>
              </a:rPr>
              <a:t>Mạch</a:t>
            </a:r>
            <a:r>
              <a:rPr lang="vi-VN" spc="-20" dirty="0" smtClean="0">
                <a:latin typeface="Times New Roman" panose="02020603050405020304"/>
                <a:ea typeface="Times New Roman" panose="02020603050405020304"/>
              </a:rPr>
              <a:t> </a:t>
            </a:r>
            <a:r>
              <a:rPr lang="vi-VN" dirty="0">
                <a:latin typeface="Times New Roman" panose="02020603050405020304"/>
                <a:ea typeface="Times New Roman" panose="02020603050405020304"/>
              </a:rPr>
              <a:t>nhanh</a:t>
            </a:r>
            <a:r>
              <a:rPr lang="vi-VN" spc="-25" dirty="0">
                <a:latin typeface="Times New Roman" panose="02020603050405020304"/>
                <a:ea typeface="Times New Roman" panose="02020603050405020304"/>
              </a:rPr>
              <a:t> </a:t>
            </a:r>
            <a:r>
              <a:rPr lang="vi-VN" dirty="0">
                <a:latin typeface="Times New Roman" panose="02020603050405020304"/>
                <a:ea typeface="Times New Roman" panose="02020603050405020304"/>
              </a:rPr>
              <a:t>nhỏ,</a:t>
            </a:r>
            <a:r>
              <a:rPr lang="vi-VN" spc="-10" dirty="0">
                <a:latin typeface="Times New Roman" panose="02020603050405020304"/>
                <a:ea typeface="Times New Roman" panose="02020603050405020304"/>
              </a:rPr>
              <a:t> </a:t>
            </a:r>
            <a:r>
              <a:rPr lang="vi-VN" dirty="0">
                <a:latin typeface="Times New Roman" panose="02020603050405020304"/>
                <a:ea typeface="Times New Roman" panose="02020603050405020304"/>
              </a:rPr>
              <a:t>khó</a:t>
            </a:r>
            <a:r>
              <a:rPr lang="vi-VN" spc="-25" dirty="0">
                <a:latin typeface="Times New Roman" panose="02020603050405020304"/>
                <a:ea typeface="Times New Roman" panose="02020603050405020304"/>
              </a:rPr>
              <a:t> </a:t>
            </a:r>
            <a:r>
              <a:rPr lang="vi-VN" dirty="0">
                <a:latin typeface="Times New Roman" panose="02020603050405020304"/>
                <a:ea typeface="Times New Roman" panose="02020603050405020304"/>
              </a:rPr>
              <a:t>bắt,</a:t>
            </a:r>
            <a:r>
              <a:rPr lang="vi-VN" spc="-10" dirty="0">
                <a:latin typeface="Times New Roman" panose="02020603050405020304"/>
                <a:ea typeface="Times New Roman" panose="02020603050405020304"/>
              </a:rPr>
              <a:t> </a:t>
            </a:r>
            <a:r>
              <a:rPr lang="vi-VN" dirty="0">
                <a:latin typeface="Times New Roman" panose="02020603050405020304"/>
                <a:ea typeface="Times New Roman" panose="02020603050405020304"/>
              </a:rPr>
              <a:t>huyết</a:t>
            </a:r>
            <a:r>
              <a:rPr lang="vi-VN" spc="-5" dirty="0">
                <a:latin typeface="Times New Roman" panose="02020603050405020304"/>
                <a:ea typeface="Times New Roman" panose="02020603050405020304"/>
              </a:rPr>
              <a:t> </a:t>
            </a:r>
            <a:r>
              <a:rPr lang="vi-VN" dirty="0">
                <a:latin typeface="Times New Roman" panose="02020603050405020304"/>
                <a:ea typeface="Times New Roman" panose="02020603050405020304"/>
              </a:rPr>
              <a:t>áp</a:t>
            </a:r>
            <a:r>
              <a:rPr lang="vi-VN" spc="-10" dirty="0">
                <a:latin typeface="Times New Roman" panose="02020603050405020304"/>
                <a:ea typeface="Times New Roman" panose="02020603050405020304"/>
              </a:rPr>
              <a:t> </a:t>
            </a:r>
            <a:r>
              <a:rPr lang="vi-VN" dirty="0" smtClean="0">
                <a:latin typeface="Times New Roman" panose="02020603050405020304"/>
                <a:ea typeface="Times New Roman" panose="02020603050405020304"/>
              </a:rPr>
              <a:t>thấp.</a:t>
            </a:r>
            <a:endParaRPr lang="en-US" sz="2000" dirty="0" smtClean="0">
              <a:latin typeface="Times New Roman" panose="02020603050405020304"/>
              <a:ea typeface="Times New Roman" panose="02020603050405020304"/>
            </a:endParaRPr>
          </a:p>
          <a:p>
            <a:pPr marL="0" lvl="0" indent="0">
              <a:spcBef>
                <a:spcPts val="885"/>
              </a:spcBef>
              <a:buSzPts val="1400"/>
              <a:buNone/>
              <a:tabLst>
                <a:tab pos="709930" algn="l"/>
              </a:tabLst>
            </a:pPr>
            <a:r>
              <a:rPr lang="en-US" sz="2000" dirty="0">
                <a:latin typeface="Times New Roman" panose="02020603050405020304"/>
                <a:ea typeface="Times New Roman" panose="02020603050405020304"/>
              </a:rPr>
              <a:t>	</a:t>
            </a:r>
            <a:r>
              <a:rPr lang="en-US" sz="2000" dirty="0" smtClean="0">
                <a:latin typeface="Times New Roman" panose="02020603050405020304"/>
                <a:ea typeface="Times New Roman" panose="02020603050405020304"/>
              </a:rPr>
              <a:t>- </a:t>
            </a:r>
            <a:r>
              <a:rPr lang="vi-VN" dirty="0" smtClean="0">
                <a:latin typeface="Times New Roman" panose="02020603050405020304"/>
                <a:ea typeface="Times New Roman" panose="02020603050405020304"/>
              </a:rPr>
              <a:t>Chân</a:t>
            </a:r>
            <a:r>
              <a:rPr lang="vi-VN" spc="-5" dirty="0" smtClean="0">
                <a:latin typeface="Times New Roman" panose="02020603050405020304"/>
                <a:ea typeface="Times New Roman" panose="02020603050405020304"/>
              </a:rPr>
              <a:t> </a:t>
            </a:r>
            <a:r>
              <a:rPr lang="vi-VN" dirty="0">
                <a:latin typeface="Times New Roman" panose="02020603050405020304"/>
                <a:ea typeface="Times New Roman" panose="02020603050405020304"/>
              </a:rPr>
              <a:t>tay</a:t>
            </a:r>
            <a:r>
              <a:rPr lang="vi-VN" spc="-20" dirty="0">
                <a:latin typeface="Times New Roman" panose="02020603050405020304"/>
                <a:ea typeface="Times New Roman" panose="02020603050405020304"/>
              </a:rPr>
              <a:t> </a:t>
            </a:r>
            <a:r>
              <a:rPr lang="vi-VN" dirty="0">
                <a:latin typeface="Times New Roman" panose="02020603050405020304"/>
                <a:ea typeface="Times New Roman" panose="02020603050405020304"/>
              </a:rPr>
              <a:t>lạnh,</a:t>
            </a:r>
            <a:r>
              <a:rPr lang="vi-VN" spc="-5" dirty="0">
                <a:latin typeface="Times New Roman" panose="02020603050405020304"/>
                <a:ea typeface="Times New Roman" panose="02020603050405020304"/>
              </a:rPr>
              <a:t> </a:t>
            </a:r>
            <a:r>
              <a:rPr lang="vi-VN" dirty="0">
                <a:latin typeface="Times New Roman" panose="02020603050405020304"/>
                <a:ea typeface="Times New Roman" panose="02020603050405020304"/>
              </a:rPr>
              <a:t>mũi lạnh,</a:t>
            </a:r>
            <a:r>
              <a:rPr lang="vi-VN" spc="-10" dirty="0">
                <a:latin typeface="Times New Roman" panose="02020603050405020304"/>
                <a:ea typeface="Times New Roman" panose="02020603050405020304"/>
              </a:rPr>
              <a:t> </a:t>
            </a:r>
            <a:r>
              <a:rPr lang="vi-VN" dirty="0">
                <a:latin typeface="Times New Roman" panose="02020603050405020304"/>
                <a:ea typeface="Times New Roman" panose="02020603050405020304"/>
              </a:rPr>
              <a:t>vã</a:t>
            </a:r>
            <a:r>
              <a:rPr lang="vi-VN" spc="-5" dirty="0">
                <a:latin typeface="Times New Roman" panose="02020603050405020304"/>
                <a:ea typeface="Times New Roman" panose="02020603050405020304"/>
              </a:rPr>
              <a:t> </a:t>
            </a:r>
            <a:r>
              <a:rPr lang="vi-VN" dirty="0">
                <a:latin typeface="Times New Roman" panose="02020603050405020304"/>
                <a:ea typeface="Times New Roman" panose="02020603050405020304"/>
              </a:rPr>
              <a:t>mồ hôi,</a:t>
            </a:r>
            <a:r>
              <a:rPr lang="vi-VN" spc="-5" dirty="0">
                <a:latin typeface="Times New Roman" panose="02020603050405020304"/>
                <a:ea typeface="Times New Roman" panose="02020603050405020304"/>
              </a:rPr>
              <a:t> </a:t>
            </a:r>
            <a:r>
              <a:rPr lang="vi-VN" dirty="0">
                <a:latin typeface="Times New Roman" panose="02020603050405020304"/>
                <a:ea typeface="Times New Roman" panose="02020603050405020304"/>
              </a:rPr>
              <a:t>hoa</a:t>
            </a:r>
            <a:r>
              <a:rPr lang="vi-VN" spc="-20" dirty="0">
                <a:latin typeface="Times New Roman" panose="02020603050405020304"/>
                <a:ea typeface="Times New Roman" panose="02020603050405020304"/>
              </a:rPr>
              <a:t> </a:t>
            </a:r>
            <a:r>
              <a:rPr lang="vi-VN" dirty="0">
                <a:latin typeface="Times New Roman" panose="02020603050405020304"/>
                <a:ea typeface="Times New Roman" panose="02020603050405020304"/>
              </a:rPr>
              <a:t>mắt,</a:t>
            </a:r>
            <a:r>
              <a:rPr lang="vi-VN" spc="-15" dirty="0">
                <a:latin typeface="Times New Roman" panose="02020603050405020304"/>
                <a:ea typeface="Times New Roman" panose="02020603050405020304"/>
              </a:rPr>
              <a:t> </a:t>
            </a:r>
            <a:r>
              <a:rPr lang="vi-VN" dirty="0">
                <a:latin typeface="Times New Roman" panose="02020603050405020304"/>
                <a:ea typeface="Times New Roman" panose="02020603050405020304"/>
              </a:rPr>
              <a:t>chóng mặt,</a:t>
            </a:r>
            <a:r>
              <a:rPr lang="vi-VN" spc="-10" dirty="0">
                <a:latin typeface="Times New Roman" panose="02020603050405020304"/>
                <a:ea typeface="Times New Roman" panose="02020603050405020304"/>
              </a:rPr>
              <a:t> </a:t>
            </a:r>
            <a:r>
              <a:rPr lang="vi-VN" dirty="0">
                <a:latin typeface="Times New Roman" panose="02020603050405020304"/>
                <a:ea typeface="Times New Roman" panose="02020603050405020304"/>
              </a:rPr>
              <a:t>khát</a:t>
            </a:r>
            <a:r>
              <a:rPr lang="vi-VN" spc="-15" dirty="0">
                <a:latin typeface="Times New Roman" panose="02020603050405020304"/>
                <a:ea typeface="Times New Roman" panose="02020603050405020304"/>
              </a:rPr>
              <a:t> </a:t>
            </a:r>
            <a:r>
              <a:rPr lang="vi-VN" dirty="0" smtClean="0">
                <a:latin typeface="Times New Roman" panose="02020603050405020304"/>
                <a:ea typeface="Times New Roman" panose="02020603050405020304"/>
              </a:rPr>
              <a:t>nước.</a:t>
            </a:r>
            <a:endParaRPr lang="en-US" sz="2000" dirty="0" smtClean="0">
              <a:latin typeface="Times New Roman" panose="02020603050405020304"/>
              <a:ea typeface="Times New Roman" panose="02020603050405020304"/>
            </a:endParaRPr>
          </a:p>
          <a:p>
            <a:pPr marL="0" lvl="0" indent="0">
              <a:spcBef>
                <a:spcPts val="885"/>
              </a:spcBef>
              <a:buSzPts val="1400"/>
              <a:buNone/>
              <a:tabLst>
                <a:tab pos="709930" algn="l"/>
              </a:tabLst>
            </a:pPr>
            <a:r>
              <a:rPr lang="en-US" sz="2000" dirty="0">
                <a:latin typeface="Times New Roman" panose="02020603050405020304"/>
                <a:ea typeface="Times New Roman" panose="02020603050405020304"/>
              </a:rPr>
              <a:t>	</a:t>
            </a:r>
            <a:r>
              <a:rPr lang="en-US" sz="2000" dirty="0" smtClean="0">
                <a:latin typeface="Times New Roman" panose="02020603050405020304"/>
                <a:ea typeface="Times New Roman" panose="02020603050405020304"/>
              </a:rPr>
              <a:t>- </a:t>
            </a:r>
            <a:r>
              <a:rPr lang="vi-VN" dirty="0" smtClean="0">
                <a:latin typeface="Times New Roman" panose="02020603050405020304"/>
                <a:ea typeface="Times New Roman" panose="02020603050405020304"/>
              </a:rPr>
              <a:t>Da</a:t>
            </a:r>
            <a:r>
              <a:rPr lang="vi-VN" spc="-5" dirty="0" smtClean="0">
                <a:latin typeface="Times New Roman" panose="02020603050405020304"/>
                <a:ea typeface="Times New Roman" panose="02020603050405020304"/>
              </a:rPr>
              <a:t> </a:t>
            </a:r>
            <a:r>
              <a:rPr lang="vi-VN" dirty="0">
                <a:latin typeface="Times New Roman" panose="02020603050405020304"/>
                <a:ea typeface="Times New Roman" panose="02020603050405020304"/>
              </a:rPr>
              <a:t>xanh,</a:t>
            </a:r>
            <a:r>
              <a:rPr lang="vi-VN" spc="-10" dirty="0">
                <a:latin typeface="Times New Roman" panose="02020603050405020304"/>
                <a:ea typeface="Times New Roman" panose="02020603050405020304"/>
              </a:rPr>
              <a:t> </a:t>
            </a:r>
            <a:r>
              <a:rPr lang="vi-VN" dirty="0">
                <a:latin typeface="Times New Roman" panose="02020603050405020304"/>
                <a:ea typeface="Times New Roman" panose="02020603050405020304"/>
              </a:rPr>
              <a:t>niêm</a:t>
            </a:r>
            <a:r>
              <a:rPr lang="vi-VN" spc="-25" dirty="0">
                <a:latin typeface="Times New Roman" panose="02020603050405020304"/>
                <a:ea typeface="Times New Roman" panose="02020603050405020304"/>
              </a:rPr>
              <a:t> </a:t>
            </a:r>
            <a:r>
              <a:rPr lang="vi-VN" dirty="0">
                <a:latin typeface="Times New Roman" panose="02020603050405020304"/>
                <a:ea typeface="Times New Roman" panose="02020603050405020304"/>
              </a:rPr>
              <a:t>mạc </a:t>
            </a:r>
            <a:r>
              <a:rPr lang="vi-VN" dirty="0" smtClean="0">
                <a:latin typeface="Times New Roman" panose="02020603050405020304"/>
                <a:ea typeface="Times New Roman" panose="02020603050405020304"/>
              </a:rPr>
              <a:t>nhợt.</a:t>
            </a:r>
            <a:endParaRPr lang="en-US" sz="2000" dirty="0" smtClean="0">
              <a:latin typeface="Times New Roman" panose="02020603050405020304"/>
              <a:ea typeface="Times New Roman" panose="02020603050405020304"/>
            </a:endParaRPr>
          </a:p>
          <a:p>
            <a:pPr marL="0" lvl="0" indent="0">
              <a:spcBef>
                <a:spcPts val="885"/>
              </a:spcBef>
              <a:buSzPts val="1400"/>
              <a:buNone/>
              <a:tabLst>
                <a:tab pos="709930" algn="l"/>
              </a:tabLst>
            </a:pPr>
            <a:r>
              <a:rPr lang="en-US" sz="2000" dirty="0">
                <a:latin typeface="Times New Roman" panose="02020603050405020304"/>
                <a:ea typeface="Times New Roman" panose="02020603050405020304"/>
              </a:rPr>
              <a:t>	</a:t>
            </a:r>
            <a:r>
              <a:rPr lang="en-US" sz="2000" dirty="0" smtClean="0">
                <a:latin typeface="Times New Roman" panose="02020603050405020304"/>
                <a:ea typeface="Times New Roman" panose="02020603050405020304"/>
              </a:rPr>
              <a:t>- </a:t>
            </a:r>
            <a:r>
              <a:rPr lang="vi-VN" dirty="0" smtClean="0">
                <a:latin typeface="Times New Roman" panose="02020603050405020304"/>
                <a:ea typeface="Times New Roman" panose="02020603050405020304"/>
              </a:rPr>
              <a:t>Lơ</a:t>
            </a:r>
            <a:r>
              <a:rPr lang="vi-VN" spc="5" dirty="0" smtClean="0">
                <a:latin typeface="Times New Roman" panose="02020603050405020304"/>
                <a:ea typeface="Times New Roman" panose="02020603050405020304"/>
              </a:rPr>
              <a:t> </a:t>
            </a:r>
            <a:r>
              <a:rPr lang="vi-VN" dirty="0">
                <a:latin typeface="Times New Roman" panose="02020603050405020304"/>
                <a:ea typeface="Times New Roman" panose="02020603050405020304"/>
              </a:rPr>
              <a:t>mơ,</a:t>
            </a:r>
            <a:r>
              <a:rPr lang="vi-VN" spc="-10" dirty="0">
                <a:latin typeface="Times New Roman" panose="02020603050405020304"/>
                <a:ea typeface="Times New Roman" panose="02020603050405020304"/>
              </a:rPr>
              <a:t> </a:t>
            </a:r>
            <a:r>
              <a:rPr lang="vi-VN" dirty="0">
                <a:latin typeface="Times New Roman" panose="02020603050405020304"/>
                <a:ea typeface="Times New Roman" panose="02020603050405020304"/>
              </a:rPr>
              <a:t>vật vã,</a:t>
            </a:r>
            <a:r>
              <a:rPr lang="vi-VN" spc="-15" dirty="0">
                <a:latin typeface="Times New Roman" panose="02020603050405020304"/>
                <a:ea typeface="Times New Roman" panose="02020603050405020304"/>
              </a:rPr>
              <a:t> </a:t>
            </a:r>
            <a:r>
              <a:rPr lang="vi-VN" dirty="0">
                <a:latin typeface="Times New Roman" panose="02020603050405020304"/>
                <a:ea typeface="Times New Roman" panose="02020603050405020304"/>
              </a:rPr>
              <a:t>khó thở.</a:t>
            </a:r>
            <a:endParaRPr lang="en-US" sz="2000" dirty="0">
              <a:latin typeface="Times New Roman" panose="02020603050405020304"/>
              <a:ea typeface="Times New Roman" panose="02020603050405020304"/>
            </a:endParaRPr>
          </a:p>
          <a:p>
            <a:pPr marL="0" lvl="0" indent="0">
              <a:buSzPts val="1400"/>
              <a:buNone/>
              <a:tabLst>
                <a:tab pos="423545" algn="l"/>
              </a:tabLst>
            </a:pPr>
            <a:endParaRPr lang="en-US" sz="2800" dirty="0">
              <a:latin typeface="Times New Roman" panose="02020603050405020304" pitchFamily="18" charset="0"/>
              <a:ea typeface="Times New Roman" panose="02020603050405020304"/>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792088"/>
          </a:xfrm>
        </p:spPr>
        <p:txBody>
          <a:bodyPr>
            <a:noAutofit/>
          </a:bodyPr>
          <a:lstStyle/>
          <a:p>
            <a:r>
              <a:rPr lang="en-US" sz="2800" b="1" dirty="0">
                <a:solidFill>
                  <a:srgbClr val="FF0000"/>
                </a:solidFill>
                <a:latin typeface="Times New Roman" panose="02020603050405020304" pitchFamily="18" charset="0"/>
                <a:cs typeface="Times New Roman" panose="02020603050405020304" pitchFamily="18" charset="0"/>
              </a:rPr>
              <a:t>ĐÁNH GIÁ TÌNH TRẠNG CHẤN THƯƠNG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1520" y="1052736"/>
            <a:ext cx="8640960" cy="5544616"/>
          </a:xfrm>
        </p:spPr>
        <p:txBody>
          <a:bodyPr>
            <a:normAutofit/>
          </a:bodyPr>
          <a:lstStyle/>
          <a:p>
            <a:pPr marL="0" indent="0">
              <a:buSzPts val="1400"/>
              <a:buNone/>
              <a:tabLst>
                <a:tab pos="433070" algn="l"/>
              </a:tabLst>
            </a:pPr>
            <a:r>
              <a:rPr lang="en-US" b="1" kern="0" spc="-10" dirty="0" smtClean="0">
                <a:latin typeface="Times New Roman" panose="02020603050405020304" pitchFamily="18" charset="0"/>
                <a:ea typeface="Times New Roman" panose="02020603050405020304"/>
                <a:cs typeface="Times New Roman" panose="02020603050405020304" pitchFamily="18" charset="0"/>
              </a:rPr>
              <a:t>D. </a:t>
            </a:r>
            <a:r>
              <a:rPr lang="vi-VN" b="1" kern="0" spc="-10" dirty="0" smtClean="0">
                <a:latin typeface="Times New Roman" panose="02020603050405020304"/>
                <a:ea typeface="Times New Roman" panose="02020603050405020304"/>
              </a:rPr>
              <a:t>Thần</a:t>
            </a:r>
            <a:r>
              <a:rPr lang="vi-VN" b="1" kern="0" spc="-5" dirty="0" smtClean="0">
                <a:latin typeface="Times New Roman" panose="02020603050405020304"/>
                <a:ea typeface="Times New Roman" panose="02020603050405020304"/>
              </a:rPr>
              <a:t> </a:t>
            </a:r>
            <a:r>
              <a:rPr lang="vi-VN" b="1" kern="0" spc="-10" dirty="0">
                <a:latin typeface="Times New Roman" panose="02020603050405020304"/>
                <a:ea typeface="Times New Roman" panose="02020603050405020304"/>
              </a:rPr>
              <a:t>kinh</a:t>
            </a:r>
            <a:endParaRPr lang="en-US" b="1" kern="0" spc="-10" dirty="0">
              <a:latin typeface="Times New Roman" panose="02020603050405020304"/>
              <a:ea typeface="Times New Roman" panose="02020603050405020304"/>
            </a:endParaRPr>
          </a:p>
          <a:p>
            <a:pPr marL="232410" indent="0">
              <a:spcAft>
                <a:spcPts val="0"/>
              </a:spcAft>
              <a:buNone/>
            </a:pPr>
            <a:r>
              <a:rPr lang="vi-VN" i="1" dirty="0" smtClean="0">
                <a:latin typeface="Times New Roman" panose="02020603050405020304"/>
                <a:ea typeface="Times New Roman" panose="02020603050405020304"/>
              </a:rPr>
              <a:t>Xem</a:t>
            </a:r>
            <a:r>
              <a:rPr lang="vi-VN" i="1" spc="-10" dirty="0" smtClean="0">
                <a:latin typeface="Times New Roman" panose="02020603050405020304"/>
                <a:ea typeface="Times New Roman" panose="02020603050405020304"/>
              </a:rPr>
              <a:t> </a:t>
            </a:r>
            <a:r>
              <a:rPr lang="en-US" i="1" dirty="0" err="1" smtClean="0">
                <a:latin typeface="Times New Roman" panose="02020603050405020304"/>
                <a:ea typeface="Times New Roman" panose="02020603050405020304"/>
              </a:rPr>
              <a:t>nạn</a:t>
            </a:r>
            <a:r>
              <a:rPr lang="vi-VN" i="1" spc="-20" dirty="0" smtClean="0">
                <a:latin typeface="Times New Roman" panose="02020603050405020304"/>
                <a:ea typeface="Times New Roman" panose="02020603050405020304"/>
              </a:rPr>
              <a:t> </a:t>
            </a:r>
            <a:r>
              <a:rPr lang="vi-VN" i="1" dirty="0">
                <a:latin typeface="Times New Roman" panose="02020603050405020304"/>
                <a:ea typeface="Times New Roman" panose="02020603050405020304"/>
              </a:rPr>
              <a:t>nhân tỉnh hay</a:t>
            </a:r>
            <a:r>
              <a:rPr lang="vi-VN" i="1" spc="-5" dirty="0">
                <a:latin typeface="Times New Roman" panose="02020603050405020304"/>
                <a:ea typeface="Times New Roman" panose="02020603050405020304"/>
              </a:rPr>
              <a:t> </a:t>
            </a:r>
            <a:r>
              <a:rPr lang="vi-VN" i="1" dirty="0">
                <a:latin typeface="Times New Roman" panose="02020603050405020304"/>
                <a:ea typeface="Times New Roman" panose="02020603050405020304"/>
              </a:rPr>
              <a:t>mê</a:t>
            </a:r>
            <a:r>
              <a:rPr lang="vi-VN" i="1" spc="-5" dirty="0">
                <a:latin typeface="Times New Roman" panose="02020603050405020304"/>
                <a:ea typeface="Times New Roman" panose="02020603050405020304"/>
              </a:rPr>
              <a:t> </a:t>
            </a:r>
            <a:endParaRPr lang="en-US" i="1" dirty="0">
              <a:latin typeface="Times New Roman" panose="02020603050405020304"/>
              <a:ea typeface="Times New Roman" panose="02020603050405020304"/>
            </a:endParaRPr>
          </a:p>
          <a:p>
            <a:pPr marL="232410" indent="0">
              <a:spcAft>
                <a:spcPts val="0"/>
              </a:spcAft>
              <a:buNone/>
            </a:pPr>
            <a:r>
              <a:rPr lang="en-US" dirty="0" smtClean="0">
                <a:latin typeface="Times New Roman" panose="02020603050405020304"/>
                <a:ea typeface="Times New Roman" panose="02020603050405020304"/>
              </a:rPr>
              <a:t>	- </a:t>
            </a:r>
            <a:r>
              <a:rPr lang="en-US" dirty="0" err="1" smtClean="0">
                <a:latin typeface="Times New Roman" panose="02020603050405020304"/>
                <a:ea typeface="Times New Roman" panose="02020603050405020304"/>
              </a:rPr>
              <a:t>Nạn</a:t>
            </a:r>
            <a:r>
              <a:rPr lang="en-US" dirty="0" smtClean="0">
                <a:latin typeface="Times New Roman" panose="02020603050405020304"/>
                <a:ea typeface="Times New Roman" panose="02020603050405020304"/>
              </a:rPr>
              <a:t> </a:t>
            </a:r>
            <a:r>
              <a:rPr lang="vi-VN" dirty="0" smtClean="0">
                <a:latin typeface="Times New Roman" panose="02020603050405020304"/>
                <a:ea typeface="Times New Roman" panose="02020603050405020304"/>
              </a:rPr>
              <a:t>nhân</a:t>
            </a:r>
            <a:r>
              <a:rPr lang="vi-VN" spc="-5" dirty="0" smtClean="0">
                <a:latin typeface="Times New Roman" panose="02020603050405020304"/>
                <a:ea typeface="Times New Roman" panose="02020603050405020304"/>
              </a:rPr>
              <a:t> </a:t>
            </a:r>
            <a:r>
              <a:rPr lang="vi-VN" dirty="0" smtClean="0">
                <a:latin typeface="Times New Roman" panose="02020603050405020304"/>
                <a:ea typeface="Times New Roman" panose="02020603050405020304"/>
              </a:rPr>
              <a:t>tỉnh:</a:t>
            </a:r>
            <a:r>
              <a:rPr lang="en-US" sz="2000" dirty="0" smtClean="0">
                <a:latin typeface="Times New Roman" panose="02020603050405020304"/>
                <a:ea typeface="Times New Roman" panose="02020603050405020304"/>
              </a:rPr>
              <a:t> </a:t>
            </a:r>
            <a:r>
              <a:rPr lang="vi-VN" dirty="0" smtClean="0">
                <a:latin typeface="Times New Roman" panose="02020603050405020304"/>
                <a:ea typeface="Times New Roman" panose="02020603050405020304"/>
              </a:rPr>
              <a:t>Hỏi </a:t>
            </a:r>
            <a:r>
              <a:rPr lang="vi-VN" dirty="0">
                <a:latin typeface="Times New Roman" panose="02020603050405020304"/>
                <a:ea typeface="Times New Roman" panose="02020603050405020304"/>
              </a:rPr>
              <a:t>trả lời</a:t>
            </a:r>
            <a:endParaRPr lang="en-US" dirty="0">
              <a:latin typeface="Times New Roman" panose="02020603050405020304"/>
              <a:ea typeface="Times New Roman" panose="02020603050405020304"/>
            </a:endParaRPr>
          </a:p>
          <a:p>
            <a:pPr marL="0" indent="0">
              <a:spcBef>
                <a:spcPts val="885"/>
              </a:spcBef>
              <a:buSzPts val="1400"/>
              <a:buNone/>
              <a:tabLst>
                <a:tab pos="755650" algn="l"/>
              </a:tabLst>
            </a:pPr>
            <a:r>
              <a:rPr lang="en-US" dirty="0" smtClean="0">
                <a:latin typeface="Times New Roman" panose="02020603050405020304"/>
                <a:ea typeface="Symbol" panose="05050102010706020507"/>
                <a:cs typeface="Symbol" panose="05050102010706020507"/>
              </a:rPr>
              <a:t>			</a:t>
            </a:r>
            <a:r>
              <a:rPr lang="vi-VN" dirty="0" smtClean="0">
                <a:latin typeface="Times New Roman" panose="02020603050405020304"/>
                <a:ea typeface="Symbol" panose="05050102010706020507"/>
                <a:cs typeface="Symbol" panose="05050102010706020507"/>
              </a:rPr>
              <a:t>Đúng</a:t>
            </a:r>
            <a:endParaRPr lang="en-US" sz="2400" dirty="0">
              <a:latin typeface="Times New Roman" panose="02020603050405020304"/>
              <a:ea typeface="Symbol" panose="05050102010706020507"/>
              <a:cs typeface="Symbol" panose="05050102010706020507"/>
            </a:endParaRPr>
          </a:p>
          <a:p>
            <a:pPr marL="0" indent="0">
              <a:spcBef>
                <a:spcPts val="885"/>
              </a:spcBef>
              <a:buSzPts val="1400"/>
              <a:buNone/>
              <a:tabLst>
                <a:tab pos="755650" algn="l"/>
              </a:tabLst>
            </a:pPr>
            <a:r>
              <a:rPr lang="en-US" dirty="0" smtClean="0">
                <a:latin typeface="Times New Roman" panose="02020603050405020304"/>
                <a:ea typeface="Symbol" panose="05050102010706020507"/>
                <a:cs typeface="Symbol" panose="05050102010706020507"/>
              </a:rPr>
              <a:t>			</a:t>
            </a:r>
            <a:r>
              <a:rPr lang="vi-VN" dirty="0" smtClean="0">
                <a:latin typeface="Times New Roman" panose="02020603050405020304"/>
                <a:ea typeface="Symbol" panose="05050102010706020507"/>
                <a:cs typeface="Symbol" panose="05050102010706020507"/>
              </a:rPr>
              <a:t>Chậm</a:t>
            </a:r>
            <a:endParaRPr lang="en-US" sz="2400" dirty="0">
              <a:latin typeface="Times New Roman" panose="02020603050405020304"/>
              <a:ea typeface="Symbol" panose="05050102010706020507"/>
              <a:cs typeface="Symbol" panose="05050102010706020507"/>
            </a:endParaRPr>
          </a:p>
          <a:p>
            <a:pPr marL="0" indent="0">
              <a:spcBef>
                <a:spcPts val="885"/>
              </a:spcBef>
              <a:buSzPts val="1400"/>
              <a:buNone/>
              <a:tabLst>
                <a:tab pos="755650" algn="l"/>
              </a:tabLst>
            </a:pPr>
            <a:r>
              <a:rPr lang="en-US" dirty="0" smtClean="0">
                <a:latin typeface="Times New Roman" panose="02020603050405020304"/>
                <a:ea typeface="Symbol" panose="05050102010706020507"/>
                <a:cs typeface="Symbol" panose="05050102010706020507"/>
              </a:rPr>
              <a:t>			</a:t>
            </a:r>
            <a:r>
              <a:rPr lang="vi-VN" dirty="0" smtClean="0">
                <a:latin typeface="Times New Roman" panose="02020603050405020304"/>
                <a:ea typeface="Symbol" panose="05050102010706020507"/>
                <a:cs typeface="Symbol" panose="05050102010706020507"/>
              </a:rPr>
              <a:t>Không</a:t>
            </a:r>
            <a:r>
              <a:rPr lang="vi-VN" spc="-20" dirty="0" smtClean="0">
                <a:latin typeface="Times New Roman" panose="02020603050405020304"/>
                <a:ea typeface="Symbol" panose="05050102010706020507"/>
                <a:cs typeface="Symbol" panose="05050102010706020507"/>
              </a:rPr>
              <a:t> </a:t>
            </a:r>
            <a:r>
              <a:rPr lang="vi-VN" dirty="0">
                <a:latin typeface="Times New Roman" panose="02020603050405020304"/>
                <a:ea typeface="Symbol" panose="05050102010706020507"/>
                <a:cs typeface="Symbol" panose="05050102010706020507"/>
              </a:rPr>
              <a:t>trả</a:t>
            </a:r>
            <a:r>
              <a:rPr lang="vi-VN" spc="-20" dirty="0">
                <a:latin typeface="Times New Roman" panose="02020603050405020304"/>
                <a:ea typeface="Symbol" panose="05050102010706020507"/>
                <a:cs typeface="Symbol" panose="05050102010706020507"/>
              </a:rPr>
              <a:t> </a:t>
            </a:r>
            <a:r>
              <a:rPr lang="vi-VN" dirty="0" smtClean="0">
                <a:latin typeface="Times New Roman" panose="02020603050405020304"/>
                <a:ea typeface="Symbol" panose="05050102010706020507"/>
                <a:cs typeface="Symbol" panose="05050102010706020507"/>
              </a:rPr>
              <a:t>lời</a:t>
            </a:r>
            <a:endParaRPr lang="en-US" sz="2400" dirty="0">
              <a:latin typeface="Times New Roman" panose="02020603050405020304"/>
              <a:ea typeface="Symbol" panose="05050102010706020507"/>
              <a:cs typeface="Symbol" panose="05050102010706020507"/>
            </a:endParaRPr>
          </a:p>
          <a:p>
            <a:pPr marL="0" indent="0">
              <a:spcBef>
                <a:spcPts val="885"/>
              </a:spcBef>
              <a:buSzPts val="1400"/>
              <a:buNone/>
              <a:tabLst>
                <a:tab pos="755650" algn="l"/>
              </a:tabLst>
            </a:pPr>
            <a:r>
              <a:rPr lang="en-US" sz="2400" dirty="0" smtClean="0">
                <a:latin typeface="Times New Roman" panose="02020603050405020304"/>
                <a:ea typeface="Times New Roman" panose="02020603050405020304"/>
              </a:rPr>
              <a:t>		- </a:t>
            </a:r>
            <a:r>
              <a:rPr lang="vi-VN" dirty="0" smtClean="0">
                <a:latin typeface="Times New Roman" panose="02020603050405020304"/>
                <a:ea typeface="Times New Roman" panose="02020603050405020304"/>
              </a:rPr>
              <a:t>Có</a:t>
            </a:r>
            <a:r>
              <a:rPr lang="vi-VN" spc="30" dirty="0" smtClean="0">
                <a:latin typeface="Times New Roman" panose="02020603050405020304"/>
                <a:ea typeface="Times New Roman" panose="02020603050405020304"/>
              </a:rPr>
              <a:t> </a:t>
            </a:r>
            <a:r>
              <a:rPr lang="vi-VN" dirty="0">
                <a:latin typeface="Times New Roman" panose="02020603050405020304"/>
                <a:ea typeface="Times New Roman" panose="02020603050405020304"/>
              </a:rPr>
              <a:t>đáp</a:t>
            </a:r>
            <a:r>
              <a:rPr lang="vi-VN" spc="45" dirty="0">
                <a:latin typeface="Times New Roman" panose="02020603050405020304"/>
                <a:ea typeface="Times New Roman" panose="02020603050405020304"/>
              </a:rPr>
              <a:t> </a:t>
            </a:r>
            <a:r>
              <a:rPr lang="vi-VN" dirty="0">
                <a:latin typeface="Times New Roman" panose="02020603050405020304"/>
                <a:ea typeface="Times New Roman" panose="02020603050405020304"/>
              </a:rPr>
              <a:t>ứng</a:t>
            </a:r>
            <a:r>
              <a:rPr lang="vi-VN" spc="30" dirty="0">
                <a:latin typeface="Times New Roman" panose="02020603050405020304"/>
                <a:ea typeface="Times New Roman" panose="02020603050405020304"/>
              </a:rPr>
              <a:t> </a:t>
            </a:r>
            <a:r>
              <a:rPr lang="vi-VN" dirty="0">
                <a:latin typeface="Times New Roman" panose="02020603050405020304"/>
                <a:ea typeface="Times New Roman" panose="02020603050405020304"/>
              </a:rPr>
              <a:t>khi</a:t>
            </a:r>
            <a:r>
              <a:rPr lang="vi-VN" spc="35" dirty="0">
                <a:latin typeface="Times New Roman" panose="02020603050405020304"/>
                <a:ea typeface="Times New Roman" panose="02020603050405020304"/>
              </a:rPr>
              <a:t> </a:t>
            </a:r>
            <a:r>
              <a:rPr lang="vi-VN" dirty="0">
                <a:latin typeface="Times New Roman" panose="02020603050405020304"/>
                <a:ea typeface="Times New Roman" panose="02020603050405020304"/>
              </a:rPr>
              <a:t>có</a:t>
            </a:r>
            <a:r>
              <a:rPr lang="vi-VN" spc="20" dirty="0">
                <a:latin typeface="Times New Roman" panose="02020603050405020304"/>
                <a:ea typeface="Times New Roman" panose="02020603050405020304"/>
              </a:rPr>
              <a:t> </a:t>
            </a:r>
            <a:r>
              <a:rPr lang="vi-VN" dirty="0">
                <a:latin typeface="Times New Roman" panose="02020603050405020304"/>
                <a:ea typeface="Times New Roman" panose="02020603050405020304"/>
              </a:rPr>
              <a:t>cảm</a:t>
            </a:r>
            <a:r>
              <a:rPr lang="vi-VN" spc="20" dirty="0">
                <a:latin typeface="Times New Roman" panose="02020603050405020304"/>
                <a:ea typeface="Times New Roman" panose="02020603050405020304"/>
              </a:rPr>
              <a:t> </a:t>
            </a:r>
            <a:r>
              <a:rPr lang="vi-VN" dirty="0">
                <a:latin typeface="Times New Roman" panose="02020603050405020304"/>
                <a:ea typeface="Times New Roman" panose="02020603050405020304"/>
              </a:rPr>
              <a:t>giác</a:t>
            </a:r>
            <a:r>
              <a:rPr lang="vi-VN" spc="40" dirty="0">
                <a:latin typeface="Times New Roman" panose="02020603050405020304"/>
                <a:ea typeface="Times New Roman" panose="02020603050405020304"/>
              </a:rPr>
              <a:t> </a:t>
            </a:r>
            <a:r>
              <a:rPr lang="vi-VN" dirty="0">
                <a:latin typeface="Times New Roman" panose="02020603050405020304"/>
                <a:ea typeface="Times New Roman" panose="02020603050405020304"/>
              </a:rPr>
              <a:t>đau?</a:t>
            </a:r>
            <a:endParaRPr lang="en-US" sz="2000" dirty="0">
              <a:latin typeface="Times New Roman" panose="02020603050405020304"/>
              <a:ea typeface="Times New Roman" panose="02020603050405020304"/>
            </a:endParaRPr>
          </a:p>
          <a:p>
            <a:pPr marL="0" indent="0">
              <a:spcBef>
                <a:spcPts val="885"/>
              </a:spcBef>
              <a:buNone/>
            </a:pPr>
            <a:r>
              <a:rPr lang="en-US" dirty="0">
                <a:latin typeface="Times New Roman" panose="02020603050405020304"/>
                <a:ea typeface="Times New Roman" panose="02020603050405020304"/>
              </a:rPr>
              <a:t>	</a:t>
            </a:r>
            <a:r>
              <a:rPr lang="en-US" dirty="0" smtClean="0">
                <a:latin typeface="Times New Roman" panose="02020603050405020304"/>
                <a:ea typeface="Times New Roman" panose="02020603050405020304"/>
              </a:rPr>
              <a:t>- </a:t>
            </a:r>
            <a:r>
              <a:rPr lang="vi-VN" dirty="0" smtClean="0">
                <a:latin typeface="Times New Roman" panose="02020603050405020304"/>
                <a:ea typeface="Times New Roman" panose="02020603050405020304"/>
              </a:rPr>
              <a:t>Cấu</a:t>
            </a:r>
            <a:r>
              <a:rPr lang="vi-VN" spc="-20" dirty="0" smtClean="0">
                <a:latin typeface="Times New Roman" panose="02020603050405020304"/>
                <a:ea typeface="Times New Roman" panose="02020603050405020304"/>
              </a:rPr>
              <a:t> </a:t>
            </a:r>
            <a:r>
              <a:rPr lang="vi-VN" dirty="0">
                <a:latin typeface="Times New Roman" panose="02020603050405020304"/>
                <a:ea typeface="Times New Roman" panose="02020603050405020304"/>
              </a:rPr>
              <a:t>véo có</a:t>
            </a:r>
            <a:r>
              <a:rPr lang="vi-VN" spc="-20" dirty="0">
                <a:latin typeface="Times New Roman" panose="02020603050405020304"/>
                <a:ea typeface="Times New Roman" panose="02020603050405020304"/>
              </a:rPr>
              <a:t> </a:t>
            </a:r>
            <a:r>
              <a:rPr lang="vi-VN" dirty="0">
                <a:latin typeface="Times New Roman" panose="02020603050405020304"/>
                <a:ea typeface="Times New Roman" panose="02020603050405020304"/>
              </a:rPr>
              <a:t>gạt</a:t>
            </a:r>
            <a:r>
              <a:rPr lang="vi-VN" spc="-15" dirty="0">
                <a:latin typeface="Times New Roman" panose="02020603050405020304"/>
                <a:ea typeface="Times New Roman" panose="02020603050405020304"/>
              </a:rPr>
              <a:t> </a:t>
            </a:r>
            <a:r>
              <a:rPr lang="vi-VN" dirty="0">
                <a:latin typeface="Times New Roman" panose="02020603050405020304"/>
                <a:ea typeface="Times New Roman" panose="02020603050405020304"/>
              </a:rPr>
              <a:t>không?</a:t>
            </a:r>
            <a:endParaRPr lang="en-US" dirty="0">
              <a:latin typeface="Times New Roman" panose="02020603050405020304"/>
              <a:ea typeface="Times New Roman" panose="02020603050405020304"/>
            </a:endParaRPr>
          </a:p>
          <a:p>
            <a:pPr marL="215900" marR="207010" indent="0" algn="just">
              <a:spcBef>
                <a:spcPts val="885"/>
              </a:spcBef>
              <a:buNone/>
            </a:pPr>
            <a:r>
              <a:rPr lang="vi-VN" i="1" dirty="0">
                <a:latin typeface="Times New Roman" panose="02020603050405020304"/>
                <a:ea typeface="Times New Roman" panose="02020603050405020304"/>
              </a:rPr>
              <a:t> </a:t>
            </a:r>
            <a:endParaRPr lang="en-US" dirty="0">
              <a:latin typeface="Times New Roman" panose="02020603050405020304"/>
              <a:ea typeface="Times New Roman" panose="02020603050405020304"/>
            </a:endParaRPr>
          </a:p>
          <a:p>
            <a:pPr marL="0" indent="0">
              <a:buSzPts val="1400"/>
              <a:buNone/>
              <a:tabLst>
                <a:tab pos="433070" algn="l"/>
              </a:tabLst>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8229600" cy="792088"/>
          </a:xfrm>
        </p:spPr>
        <p:txBody>
          <a:bodyPr>
            <a:noAutofit/>
          </a:bodyPr>
          <a:lstStyle/>
          <a:p>
            <a:r>
              <a:rPr lang="en-US" sz="2800" b="1" dirty="0">
                <a:solidFill>
                  <a:srgbClr val="FF0000"/>
                </a:solidFill>
                <a:latin typeface="Times New Roman" panose="02020603050405020304" pitchFamily="18" charset="0"/>
                <a:cs typeface="Times New Roman" panose="02020603050405020304" pitchFamily="18" charset="0"/>
              </a:rPr>
              <a:t>ĐÁNH GIÁ TÌNH TRẠNG CHẤN THƯƠNG</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1520" y="576064"/>
            <a:ext cx="8640960" cy="6165304"/>
          </a:xfrm>
        </p:spPr>
        <p:txBody>
          <a:bodyPr>
            <a:normAutofit fontScale="92500" lnSpcReduction="10000"/>
          </a:bodyPr>
          <a:lstStyle/>
          <a:p>
            <a:pPr marL="0" lvl="0" indent="0" algn="just">
              <a:spcBef>
                <a:spcPts val="0"/>
              </a:spcBef>
              <a:buSzPts val="1400"/>
              <a:buNone/>
              <a:tabLst>
                <a:tab pos="423545" algn="l"/>
              </a:tabLst>
            </a:pPr>
            <a:r>
              <a:rPr lang="en-US" b="1" kern="0" spc="-10" dirty="0" smtClean="0">
                <a:latin typeface="Times New Roman" panose="02020603050405020304" pitchFamily="18" charset="0"/>
                <a:ea typeface="Times New Roman" panose="02020603050405020304"/>
                <a:cs typeface="Times New Roman" panose="02020603050405020304" pitchFamily="18" charset="0"/>
              </a:rPr>
              <a:t>E. </a:t>
            </a:r>
            <a:r>
              <a:rPr lang="vi-VN" sz="2800" b="1" kern="0" spc="-10" dirty="0" smtClean="0">
                <a:latin typeface="Times New Roman" panose="02020603050405020304"/>
                <a:ea typeface="Times New Roman" panose="02020603050405020304"/>
              </a:rPr>
              <a:t>Bộc</a:t>
            </a:r>
            <a:r>
              <a:rPr lang="vi-VN" sz="2800" b="1" kern="0" spc="-20" dirty="0" smtClean="0">
                <a:latin typeface="Times New Roman" panose="02020603050405020304"/>
                <a:ea typeface="Times New Roman" panose="02020603050405020304"/>
              </a:rPr>
              <a:t> </a:t>
            </a:r>
            <a:r>
              <a:rPr lang="vi-VN" sz="2800" b="1" kern="0" spc="-10" dirty="0">
                <a:latin typeface="Times New Roman" panose="02020603050405020304"/>
                <a:ea typeface="Times New Roman" panose="02020603050405020304"/>
              </a:rPr>
              <a:t>lộ</a:t>
            </a:r>
            <a:r>
              <a:rPr lang="vi-VN" sz="2800" b="1" kern="0" spc="-15" dirty="0">
                <a:latin typeface="Times New Roman" panose="02020603050405020304"/>
                <a:ea typeface="Times New Roman" panose="02020603050405020304"/>
              </a:rPr>
              <a:t> </a:t>
            </a:r>
            <a:r>
              <a:rPr lang="vi-VN" sz="2800" b="1" kern="0" spc="-10" dirty="0">
                <a:latin typeface="Times New Roman" panose="02020603050405020304"/>
                <a:ea typeface="Times New Roman" panose="02020603050405020304"/>
              </a:rPr>
              <a:t>toàn</a:t>
            </a:r>
            <a:r>
              <a:rPr lang="vi-VN" sz="2800" b="1" kern="0" spc="-20" dirty="0">
                <a:latin typeface="Times New Roman" panose="02020603050405020304"/>
                <a:ea typeface="Times New Roman" panose="02020603050405020304"/>
              </a:rPr>
              <a:t> </a:t>
            </a:r>
            <a:r>
              <a:rPr lang="vi-VN" sz="2800" b="1" kern="0" spc="-10" dirty="0">
                <a:latin typeface="Times New Roman" panose="02020603050405020304"/>
                <a:ea typeface="Times New Roman" panose="02020603050405020304"/>
              </a:rPr>
              <a:t>thân</a:t>
            </a:r>
            <a:r>
              <a:rPr lang="vi-VN" sz="2800" b="1" kern="0" spc="-30" dirty="0">
                <a:latin typeface="Times New Roman" panose="02020603050405020304"/>
                <a:ea typeface="Times New Roman" panose="02020603050405020304"/>
              </a:rPr>
              <a:t> </a:t>
            </a:r>
            <a:r>
              <a:rPr lang="vi-VN" sz="2800" b="1" kern="0" spc="-10" dirty="0">
                <a:latin typeface="Times New Roman" panose="02020603050405020304"/>
                <a:ea typeface="Times New Roman" panose="02020603050405020304"/>
              </a:rPr>
              <a:t>để</a:t>
            </a:r>
            <a:r>
              <a:rPr lang="vi-VN" sz="2800" b="1" kern="0" spc="-20" dirty="0">
                <a:latin typeface="Times New Roman" panose="02020603050405020304"/>
                <a:ea typeface="Times New Roman" panose="02020603050405020304"/>
              </a:rPr>
              <a:t> </a:t>
            </a:r>
            <a:r>
              <a:rPr lang="vi-VN" sz="2800" b="1" kern="0" spc="-10" dirty="0">
                <a:latin typeface="Times New Roman" panose="02020603050405020304"/>
                <a:ea typeface="Times New Roman" panose="02020603050405020304"/>
              </a:rPr>
              <a:t>thăm</a:t>
            </a:r>
            <a:r>
              <a:rPr lang="vi-VN" sz="2800" b="1" kern="0" spc="-30" dirty="0">
                <a:latin typeface="Times New Roman" panose="02020603050405020304"/>
                <a:ea typeface="Times New Roman" panose="02020603050405020304"/>
              </a:rPr>
              <a:t> </a:t>
            </a:r>
            <a:r>
              <a:rPr lang="vi-VN" sz="2800" b="1" kern="0" spc="-10" dirty="0">
                <a:latin typeface="Times New Roman" panose="02020603050405020304"/>
                <a:ea typeface="Times New Roman" panose="02020603050405020304"/>
              </a:rPr>
              <a:t>khám</a:t>
            </a:r>
            <a:r>
              <a:rPr lang="vi-VN" sz="2800" b="1" kern="0" spc="-35" dirty="0">
                <a:latin typeface="Times New Roman" panose="02020603050405020304"/>
                <a:ea typeface="Times New Roman" panose="02020603050405020304"/>
              </a:rPr>
              <a:t> </a:t>
            </a:r>
            <a:r>
              <a:rPr lang="vi-VN" sz="2800" b="1" kern="0" spc="-10" dirty="0">
                <a:latin typeface="Times New Roman" panose="02020603050405020304"/>
                <a:ea typeface="Times New Roman" panose="02020603050405020304"/>
              </a:rPr>
              <a:t>tránh</a:t>
            </a:r>
            <a:r>
              <a:rPr lang="vi-VN" sz="2800" b="1" kern="0" spc="-20" dirty="0">
                <a:latin typeface="Times New Roman" panose="02020603050405020304"/>
                <a:ea typeface="Times New Roman" panose="02020603050405020304"/>
              </a:rPr>
              <a:t> </a:t>
            </a:r>
            <a:r>
              <a:rPr lang="vi-VN" sz="2800" b="1" kern="0" spc="-10" dirty="0">
                <a:latin typeface="Times New Roman" panose="02020603050405020304"/>
                <a:ea typeface="Times New Roman" panose="02020603050405020304"/>
              </a:rPr>
              <a:t>bỏ</a:t>
            </a:r>
            <a:r>
              <a:rPr lang="vi-VN" sz="2800" b="1" kern="0" spc="-15" dirty="0">
                <a:latin typeface="Times New Roman" panose="02020603050405020304"/>
                <a:ea typeface="Times New Roman" panose="02020603050405020304"/>
              </a:rPr>
              <a:t> </a:t>
            </a:r>
            <a:r>
              <a:rPr lang="en-US" sz="2800" b="1" kern="0" spc="-15" dirty="0">
                <a:latin typeface="Times New Roman" panose="02020603050405020304"/>
                <a:ea typeface="Times New Roman" panose="02020603050405020304"/>
              </a:rPr>
              <a:t>s</a:t>
            </a:r>
            <a:r>
              <a:rPr lang="vi-VN" sz="2800" b="1" kern="0" spc="-10" dirty="0">
                <a:latin typeface="Times New Roman" panose="02020603050405020304"/>
                <a:ea typeface="Times New Roman" panose="02020603050405020304"/>
              </a:rPr>
              <a:t>ót</a:t>
            </a:r>
            <a:r>
              <a:rPr lang="vi-VN" sz="2800" b="1" kern="0" spc="-15" dirty="0">
                <a:latin typeface="Times New Roman" panose="02020603050405020304"/>
                <a:ea typeface="Times New Roman" panose="02020603050405020304"/>
              </a:rPr>
              <a:t> </a:t>
            </a:r>
            <a:r>
              <a:rPr lang="vi-VN" sz="2800" b="1" kern="0" spc="-10" dirty="0">
                <a:latin typeface="Times New Roman" panose="02020603050405020304"/>
                <a:ea typeface="Times New Roman" panose="02020603050405020304"/>
              </a:rPr>
              <a:t>tổn</a:t>
            </a:r>
            <a:r>
              <a:rPr lang="vi-VN" sz="2800" b="1" kern="0" spc="-20" dirty="0">
                <a:latin typeface="Times New Roman" panose="02020603050405020304"/>
                <a:ea typeface="Times New Roman" panose="02020603050405020304"/>
              </a:rPr>
              <a:t> </a:t>
            </a:r>
            <a:r>
              <a:rPr lang="vi-VN" sz="2800" b="1" kern="0" spc="-10" dirty="0">
                <a:latin typeface="Times New Roman" panose="02020603050405020304"/>
                <a:ea typeface="Times New Roman" panose="02020603050405020304"/>
              </a:rPr>
              <a:t>th</a:t>
            </a:r>
            <a:r>
              <a:rPr lang="en-US" sz="2800" b="1" kern="0" spc="-10" dirty="0">
                <a:latin typeface="Times New Roman" panose="02020603050405020304"/>
                <a:ea typeface="Times New Roman" panose="02020603050405020304"/>
              </a:rPr>
              <a:t>ư</a:t>
            </a:r>
            <a:r>
              <a:rPr lang="vi-VN" sz="2800" b="1" kern="0" spc="-10" dirty="0">
                <a:latin typeface="Times New Roman" panose="02020603050405020304"/>
                <a:ea typeface="Times New Roman" panose="02020603050405020304"/>
              </a:rPr>
              <a:t>ơng</a:t>
            </a:r>
            <a:r>
              <a:rPr lang="vi-VN" sz="2800" b="1" kern="0" spc="-35" dirty="0">
                <a:latin typeface="Times New Roman" panose="02020603050405020304"/>
                <a:ea typeface="Times New Roman" panose="02020603050405020304"/>
              </a:rPr>
              <a:t> </a:t>
            </a:r>
            <a:r>
              <a:rPr lang="vi-VN" sz="2800" b="1" kern="0" spc="-10" dirty="0">
                <a:latin typeface="Times New Roman" panose="02020603050405020304"/>
                <a:ea typeface="Times New Roman" panose="02020603050405020304"/>
              </a:rPr>
              <a:t>phối hợp.</a:t>
            </a:r>
            <a:endParaRPr lang="en-US" sz="2800" b="1" kern="0" spc="-10" dirty="0">
              <a:latin typeface="Times New Roman" panose="02020603050405020304"/>
              <a:ea typeface="Times New Roman" panose="02020603050405020304"/>
            </a:endParaRPr>
          </a:p>
          <a:p>
            <a:pPr marL="0" indent="0" algn="just">
              <a:spcBef>
                <a:spcPts val="0"/>
              </a:spcBef>
              <a:buSzPts val="1400"/>
              <a:buNone/>
              <a:tabLst>
                <a:tab pos="433070" algn="l"/>
              </a:tabLst>
            </a:pPr>
            <a:r>
              <a:rPr lang="en-US" sz="2800" dirty="0" smtClean="0">
                <a:latin typeface="Times New Roman" panose="02020603050405020304"/>
                <a:ea typeface="Times New Roman" panose="02020603050405020304"/>
              </a:rPr>
              <a:t>		</a:t>
            </a:r>
            <a:r>
              <a:rPr lang="vi-VN" sz="2800" dirty="0" smtClean="0">
                <a:latin typeface="Times New Roman" panose="02020603050405020304"/>
                <a:ea typeface="Times New Roman" panose="02020603050405020304"/>
              </a:rPr>
              <a:t>Nới</a:t>
            </a:r>
            <a:r>
              <a:rPr lang="vi-VN" sz="2800" spc="5" dirty="0" smtClean="0">
                <a:latin typeface="Times New Roman" panose="02020603050405020304"/>
                <a:ea typeface="Times New Roman" panose="02020603050405020304"/>
              </a:rPr>
              <a:t> </a:t>
            </a:r>
            <a:r>
              <a:rPr lang="vi-VN" sz="2800" dirty="0">
                <a:latin typeface="Times New Roman" panose="02020603050405020304"/>
                <a:ea typeface="Times New Roman" panose="02020603050405020304"/>
              </a:rPr>
              <a:t>quần</a:t>
            </a:r>
            <a:r>
              <a:rPr lang="vi-VN" sz="2800" spc="5" dirty="0">
                <a:latin typeface="Times New Roman" panose="02020603050405020304"/>
                <a:ea typeface="Times New Roman" panose="02020603050405020304"/>
              </a:rPr>
              <a:t> </a:t>
            </a:r>
            <a:r>
              <a:rPr lang="vi-VN" sz="2800" dirty="0">
                <a:latin typeface="Times New Roman" panose="02020603050405020304"/>
                <a:ea typeface="Times New Roman" panose="02020603050405020304"/>
              </a:rPr>
              <a:t>áo,</a:t>
            </a:r>
            <a:r>
              <a:rPr lang="vi-VN" sz="2800" spc="5" dirty="0">
                <a:latin typeface="Times New Roman" panose="02020603050405020304"/>
                <a:ea typeface="Times New Roman" panose="02020603050405020304"/>
              </a:rPr>
              <a:t> </a:t>
            </a:r>
            <a:r>
              <a:rPr lang="vi-VN" sz="2800" dirty="0">
                <a:latin typeface="Times New Roman" panose="02020603050405020304"/>
                <a:ea typeface="Times New Roman" panose="02020603050405020304"/>
              </a:rPr>
              <a:t>khám toàn</a:t>
            </a:r>
            <a:r>
              <a:rPr lang="vi-VN" sz="2800" spc="5" dirty="0">
                <a:latin typeface="Times New Roman" panose="02020603050405020304"/>
                <a:ea typeface="Times New Roman" panose="02020603050405020304"/>
              </a:rPr>
              <a:t> </a:t>
            </a:r>
            <a:r>
              <a:rPr lang="vi-VN" sz="2800" dirty="0">
                <a:latin typeface="Times New Roman" panose="02020603050405020304"/>
                <a:ea typeface="Times New Roman" panose="02020603050405020304"/>
              </a:rPr>
              <a:t>trạng</a:t>
            </a:r>
            <a:r>
              <a:rPr lang="vi-VN" sz="2800" spc="5" dirty="0">
                <a:latin typeface="Times New Roman" panose="02020603050405020304"/>
                <a:ea typeface="Times New Roman" panose="02020603050405020304"/>
              </a:rPr>
              <a:t> </a:t>
            </a:r>
            <a:r>
              <a:rPr lang="vi-VN" sz="2800" dirty="0">
                <a:latin typeface="Times New Roman" panose="02020603050405020304"/>
                <a:ea typeface="Times New Roman" panose="02020603050405020304"/>
              </a:rPr>
              <a:t>một cách hệ thống để thống kê đầy đủ</a:t>
            </a:r>
            <a:r>
              <a:rPr lang="vi-VN" sz="2800" spc="5" dirty="0">
                <a:latin typeface="Times New Roman" panose="02020603050405020304"/>
                <a:ea typeface="Times New Roman" panose="02020603050405020304"/>
              </a:rPr>
              <a:t> </a:t>
            </a:r>
            <a:r>
              <a:rPr lang="vi-VN" sz="2800" dirty="0">
                <a:latin typeface="Times New Roman" panose="02020603050405020304"/>
                <a:ea typeface="Times New Roman" panose="02020603050405020304"/>
              </a:rPr>
              <a:t>các thương tổn tránh bỏ </a:t>
            </a:r>
            <a:r>
              <a:rPr lang="en-US" sz="2800" dirty="0">
                <a:latin typeface="Times New Roman" panose="02020603050405020304"/>
                <a:ea typeface="Times New Roman" panose="02020603050405020304"/>
              </a:rPr>
              <a:t>s</a:t>
            </a:r>
            <a:r>
              <a:rPr lang="vi-VN" sz="2800" dirty="0">
                <a:latin typeface="Times New Roman" panose="02020603050405020304"/>
                <a:ea typeface="Times New Roman" panose="02020603050405020304"/>
              </a:rPr>
              <a:t>ót các thương</a:t>
            </a:r>
            <a:r>
              <a:rPr lang="vi-VN" sz="2800" spc="5" dirty="0">
                <a:latin typeface="Times New Roman" panose="02020603050405020304"/>
                <a:ea typeface="Times New Roman" panose="02020603050405020304"/>
              </a:rPr>
              <a:t> </a:t>
            </a:r>
            <a:r>
              <a:rPr lang="vi-VN" sz="2800" dirty="0">
                <a:latin typeface="Times New Roman" panose="02020603050405020304"/>
                <a:ea typeface="Times New Roman" panose="02020603050405020304"/>
              </a:rPr>
              <a:t>tổn phối hợp. </a:t>
            </a:r>
            <a:endParaRPr lang="en-US" sz="2800" dirty="0" smtClean="0">
              <a:latin typeface="Times New Roman" panose="02020603050405020304"/>
              <a:ea typeface="Times New Roman" panose="02020603050405020304"/>
            </a:endParaRPr>
          </a:p>
          <a:p>
            <a:pPr marL="0" marR="205105" lvl="0" indent="0" algn="just">
              <a:spcBef>
                <a:spcPts val="0"/>
              </a:spcBef>
              <a:buSzPts val="1400"/>
              <a:buNone/>
              <a:tabLst>
                <a:tab pos="760730" algn="l"/>
              </a:tabLst>
            </a:pPr>
            <a:r>
              <a:rPr lang="en-US" sz="2800" dirty="0" smtClean="0">
                <a:latin typeface="Times New Roman" panose="02020603050405020304"/>
                <a:ea typeface="Symbol" panose="05050102010706020507"/>
                <a:cs typeface="Symbol" panose="05050102010706020507"/>
              </a:rPr>
              <a:t>	</a:t>
            </a:r>
            <a:r>
              <a:rPr lang="vi-VN" sz="2800" dirty="0" smtClean="0">
                <a:latin typeface="Times New Roman" panose="02020603050405020304"/>
                <a:ea typeface="Symbol" panose="05050102010706020507"/>
                <a:cs typeface="Symbol" panose="05050102010706020507"/>
              </a:rPr>
              <a:t>Tiến </a:t>
            </a:r>
            <a:r>
              <a:rPr lang="vi-VN" sz="2800" dirty="0">
                <a:latin typeface="Times New Roman" panose="02020603050405020304"/>
                <a:ea typeface="Symbol" panose="05050102010706020507"/>
                <a:cs typeface="Symbol" panose="05050102010706020507"/>
              </a:rPr>
              <a:t>hành song song việc khám và xử lý kịp thời các thương tổn thấy được</a:t>
            </a:r>
            <a:r>
              <a:rPr lang="vi-VN" sz="2800" spc="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theo nguyên tắc A, B, C trên cùng các tổn thương phối hợp khác như: </a:t>
            </a:r>
            <a:endParaRPr lang="vi-VN" sz="2800" dirty="0" smtClean="0">
              <a:latin typeface="Times New Roman" panose="02020603050405020304"/>
              <a:ea typeface="Symbol" panose="05050102010706020507"/>
              <a:cs typeface="Symbol" panose="05050102010706020507"/>
            </a:endParaRPr>
          </a:p>
          <a:p>
            <a:pPr marL="0" marR="205105" lvl="0" indent="0" algn="just">
              <a:spcBef>
                <a:spcPts val="0"/>
              </a:spcBef>
              <a:buSzPts val="1400"/>
              <a:buNone/>
              <a:tabLst>
                <a:tab pos="760730" algn="l"/>
              </a:tabLst>
            </a:pPr>
            <a:r>
              <a:rPr lang="vi-VN" sz="2800" dirty="0">
                <a:latin typeface="Times New Roman" panose="02020603050405020304"/>
                <a:ea typeface="Symbol" panose="05050102010706020507"/>
                <a:cs typeface="Symbol" panose="05050102010706020507"/>
              </a:rPr>
              <a:t>	</a:t>
            </a:r>
            <a:r>
              <a:rPr lang="vi-VN" sz="2800" dirty="0" smtClean="0">
                <a:latin typeface="Times New Roman" panose="02020603050405020304"/>
                <a:ea typeface="Symbol" panose="05050102010706020507"/>
                <a:cs typeface="Symbol" panose="05050102010706020507"/>
              </a:rPr>
              <a:t>- Phải </a:t>
            </a:r>
            <a:r>
              <a:rPr lang="vi-VN" sz="2800" dirty="0">
                <a:latin typeface="Times New Roman" panose="02020603050405020304"/>
                <a:ea typeface="Symbol" panose="05050102010706020507"/>
                <a:cs typeface="Symbol" panose="05050102010706020507"/>
              </a:rPr>
              <a:t>cố định,</a:t>
            </a:r>
            <a:r>
              <a:rPr lang="vi-VN" sz="2800" spc="-33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bất động chi và cột sống khi có dấu hiệu chắc chắn gẫy xương, </a:t>
            </a:r>
            <a:endParaRPr lang="vi-VN" sz="2800" dirty="0" smtClean="0">
              <a:latin typeface="Times New Roman" panose="02020603050405020304"/>
              <a:ea typeface="Symbol" panose="05050102010706020507"/>
              <a:cs typeface="Symbol" panose="05050102010706020507"/>
            </a:endParaRPr>
          </a:p>
          <a:p>
            <a:pPr marL="0" marR="205105" lvl="0" indent="0" algn="just">
              <a:spcBef>
                <a:spcPts val="0"/>
              </a:spcBef>
              <a:buSzPts val="1400"/>
              <a:buNone/>
              <a:tabLst>
                <a:tab pos="760730" algn="l"/>
              </a:tabLst>
            </a:pPr>
            <a:r>
              <a:rPr lang="vi-VN" sz="2800" dirty="0">
                <a:latin typeface="Times New Roman" panose="02020603050405020304"/>
                <a:ea typeface="Symbol" panose="05050102010706020507"/>
                <a:cs typeface="Symbol" panose="05050102010706020507"/>
              </a:rPr>
              <a:t>	</a:t>
            </a:r>
            <a:r>
              <a:rPr lang="vi-VN" sz="2800" dirty="0" smtClean="0">
                <a:latin typeface="Times New Roman" panose="02020603050405020304"/>
                <a:ea typeface="Symbol" panose="05050102010706020507"/>
                <a:cs typeface="Symbol" panose="05050102010706020507"/>
              </a:rPr>
              <a:t>- Các </a:t>
            </a:r>
            <a:r>
              <a:rPr lang="vi-VN" sz="2800" dirty="0">
                <a:latin typeface="Times New Roman" panose="02020603050405020304"/>
                <a:ea typeface="Symbol" panose="05050102010706020507"/>
                <a:cs typeface="Symbol" panose="05050102010706020507"/>
              </a:rPr>
              <a:t>mảng sườn di</a:t>
            </a:r>
            <a:r>
              <a:rPr lang="vi-VN" sz="2800" spc="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động, </a:t>
            </a:r>
            <a:r>
              <a:rPr lang="vi-VN" sz="2800" dirty="0" smtClean="0">
                <a:latin typeface="Times New Roman" panose="02020603050405020304"/>
                <a:ea typeface="Symbol" panose="05050102010706020507"/>
                <a:cs typeface="Symbol" panose="05050102010706020507"/>
              </a:rPr>
              <a:t>vết </a:t>
            </a:r>
            <a:r>
              <a:rPr lang="vi-VN" sz="2800" dirty="0">
                <a:latin typeface="Times New Roman" panose="02020603050405020304"/>
                <a:ea typeface="Symbol" panose="05050102010706020507"/>
                <a:cs typeface="Symbol" panose="05050102010706020507"/>
              </a:rPr>
              <a:t>thương ngực thở phì phò phải được bít lại, </a:t>
            </a:r>
            <a:endParaRPr lang="vi-VN" sz="2800" dirty="0" smtClean="0">
              <a:latin typeface="Times New Roman" panose="02020603050405020304"/>
              <a:ea typeface="Symbol" panose="05050102010706020507"/>
              <a:cs typeface="Symbol" panose="05050102010706020507"/>
            </a:endParaRPr>
          </a:p>
          <a:p>
            <a:pPr marL="0" marR="205105" lvl="0" indent="0" algn="just">
              <a:spcBef>
                <a:spcPts val="0"/>
              </a:spcBef>
              <a:buSzPts val="1400"/>
              <a:buNone/>
              <a:tabLst>
                <a:tab pos="760730" algn="l"/>
              </a:tabLst>
            </a:pPr>
            <a:r>
              <a:rPr lang="vi-VN" sz="2800" dirty="0">
                <a:latin typeface="Times New Roman" panose="02020603050405020304"/>
                <a:ea typeface="Symbol" panose="05050102010706020507"/>
                <a:cs typeface="Symbol" panose="05050102010706020507"/>
              </a:rPr>
              <a:t>	</a:t>
            </a:r>
            <a:r>
              <a:rPr lang="vi-VN" sz="2800" dirty="0" smtClean="0">
                <a:latin typeface="Times New Roman" panose="02020603050405020304"/>
                <a:ea typeface="Symbol" panose="05050102010706020507"/>
                <a:cs typeface="Symbol" panose="05050102010706020507"/>
              </a:rPr>
              <a:t>- Phải </a:t>
            </a:r>
            <a:r>
              <a:rPr lang="vi-VN" sz="2800" dirty="0">
                <a:latin typeface="Times New Roman" panose="02020603050405020304"/>
                <a:ea typeface="Symbol" panose="05050102010706020507"/>
                <a:cs typeface="Symbol" panose="05050102010706020507"/>
              </a:rPr>
              <a:t>làm dừng các vị trí chảy</a:t>
            </a:r>
            <a:r>
              <a:rPr lang="vi-VN" sz="2800" spc="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máu</a:t>
            </a:r>
            <a:r>
              <a:rPr lang="vi-VN" sz="2800" spc="14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bằng</a:t>
            </a:r>
            <a:r>
              <a:rPr lang="vi-VN" sz="2800" spc="150"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băng</a:t>
            </a:r>
            <a:r>
              <a:rPr lang="vi-VN" sz="2800" spc="14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ép</a:t>
            </a:r>
            <a:r>
              <a:rPr lang="vi-VN" sz="2800" spc="150"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hoặc</a:t>
            </a:r>
            <a:r>
              <a:rPr lang="vi-VN" sz="2800" spc="14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garo</a:t>
            </a:r>
            <a:r>
              <a:rPr lang="vi-VN" sz="2800" spc="14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ở</a:t>
            </a:r>
            <a:r>
              <a:rPr lang="vi-VN" sz="2800" spc="14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các</a:t>
            </a:r>
            <a:r>
              <a:rPr lang="vi-VN" sz="2800" spc="14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mỏm</a:t>
            </a:r>
            <a:r>
              <a:rPr lang="vi-VN" sz="2800" spc="13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cụt,</a:t>
            </a:r>
            <a:r>
              <a:rPr lang="vi-VN" sz="2800" spc="135" dirty="0">
                <a:latin typeface="Times New Roman" panose="02020603050405020304"/>
                <a:ea typeface="Symbol" panose="05050102010706020507"/>
                <a:cs typeface="Symbol" panose="05050102010706020507"/>
              </a:rPr>
              <a:t> </a:t>
            </a:r>
            <a:endParaRPr lang="vi-VN" sz="2800" spc="135" dirty="0" smtClean="0">
              <a:latin typeface="Times New Roman" panose="02020603050405020304"/>
              <a:ea typeface="Symbol" panose="05050102010706020507"/>
              <a:cs typeface="Symbol" panose="05050102010706020507"/>
            </a:endParaRPr>
          </a:p>
          <a:p>
            <a:pPr marL="0" marR="205105" lvl="0" indent="0" algn="just">
              <a:spcBef>
                <a:spcPts val="0"/>
              </a:spcBef>
              <a:buSzPts val="1400"/>
              <a:buNone/>
              <a:tabLst>
                <a:tab pos="760730" algn="l"/>
              </a:tabLst>
            </a:pPr>
            <a:r>
              <a:rPr lang="vi-VN" sz="2800" spc="135" dirty="0">
                <a:latin typeface="Times New Roman" panose="02020603050405020304"/>
                <a:ea typeface="Symbol" panose="05050102010706020507"/>
                <a:cs typeface="Symbol" panose="05050102010706020507"/>
              </a:rPr>
              <a:t>	</a:t>
            </a:r>
            <a:r>
              <a:rPr lang="vi-VN" sz="2800" spc="135" dirty="0" smtClean="0">
                <a:latin typeface="Times New Roman" panose="02020603050405020304"/>
                <a:ea typeface="Symbol" panose="05050102010706020507"/>
                <a:cs typeface="Symbol" panose="05050102010706020507"/>
              </a:rPr>
              <a:t>- T</a:t>
            </a:r>
            <a:r>
              <a:rPr lang="vi-VN" sz="2800" dirty="0" smtClean="0">
                <a:latin typeface="Times New Roman" panose="02020603050405020304"/>
                <a:ea typeface="Symbol" panose="05050102010706020507"/>
                <a:cs typeface="Symbol" panose="05050102010706020507"/>
              </a:rPr>
              <a:t>ổ</a:t>
            </a:r>
            <a:r>
              <a:rPr lang="vi-VN" sz="2800" spc="150" dirty="0" smtClean="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chức</a:t>
            </a:r>
            <a:r>
              <a:rPr lang="vi-VN" sz="2800" spc="14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não</a:t>
            </a:r>
            <a:r>
              <a:rPr lang="vi-VN" sz="2800" spc="14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lòi</a:t>
            </a:r>
            <a:r>
              <a:rPr lang="vi-VN" sz="2800" spc="140"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ra</a:t>
            </a:r>
            <a:r>
              <a:rPr lang="vi-VN" sz="2800" spc="14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phải</a:t>
            </a:r>
            <a:r>
              <a:rPr lang="vi-VN" sz="2800" spc="14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được</a:t>
            </a:r>
            <a:r>
              <a:rPr lang="vi-VN" sz="2800" spc="14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băng </a:t>
            </a:r>
            <a:r>
              <a:rPr lang="vi-VN" sz="2800" spc="-340"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sạch và che</a:t>
            </a:r>
            <a:r>
              <a:rPr lang="vi-VN" sz="2800" spc="-1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lại</a:t>
            </a:r>
            <a:r>
              <a:rPr lang="vi-VN" sz="2800" spc="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nhưng</a:t>
            </a:r>
            <a:r>
              <a:rPr lang="vi-VN" sz="2800" spc="-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không</a:t>
            </a:r>
            <a:r>
              <a:rPr lang="vi-VN" sz="2800" spc="-1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được</a:t>
            </a:r>
            <a:r>
              <a:rPr lang="vi-VN" sz="2800" spc="-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băng</a:t>
            </a:r>
            <a:r>
              <a:rPr lang="vi-VN" sz="2800" spc="5" dirty="0">
                <a:latin typeface="Times New Roman" panose="02020603050405020304"/>
                <a:ea typeface="Symbol" panose="05050102010706020507"/>
                <a:cs typeface="Symbol" panose="05050102010706020507"/>
              </a:rPr>
              <a:t> </a:t>
            </a:r>
            <a:r>
              <a:rPr lang="vi-VN" sz="2800" dirty="0">
                <a:latin typeface="Times New Roman" panose="02020603050405020304"/>
                <a:ea typeface="Symbol" panose="05050102010706020507"/>
                <a:cs typeface="Symbol" panose="05050102010706020507"/>
              </a:rPr>
              <a:t>ép.</a:t>
            </a:r>
            <a:endParaRPr lang="en-US" sz="2000" dirty="0">
              <a:latin typeface="Times New Roman" panose="02020603050405020304"/>
              <a:ea typeface="Symbol" panose="05050102010706020507"/>
              <a:cs typeface="Symbol" panose="05050102010706020507"/>
            </a:endParaRPr>
          </a:p>
          <a:p>
            <a:pPr marL="0" indent="0" algn="just">
              <a:spcBef>
                <a:spcPts val="0"/>
              </a:spcBef>
              <a:buSzPts val="1400"/>
              <a:buNone/>
              <a:tabLst>
                <a:tab pos="433070" algn="l"/>
              </a:tabLst>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24744"/>
            <a:ext cx="8663880" cy="4176464"/>
          </a:xfrm>
          <a:solidFill>
            <a:schemeClr val="accent3">
              <a:lumMod val="40000"/>
              <a:lumOff val="60000"/>
            </a:schemeClr>
          </a:solidFill>
        </p:spPr>
        <p:txBody>
          <a:bodyPr>
            <a:normAutofit/>
          </a:bodyPr>
          <a:lstStyle/>
          <a:p>
            <a:pPr marL="0" indent="0" algn="just">
              <a:buNone/>
            </a:pPr>
            <a:r>
              <a:rPr lang="en-US" sz="3600" dirty="0">
                <a:solidFill>
                  <a:srgbClr val="333333"/>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Chảy máu </a:t>
            </a:r>
            <a:r>
              <a:rPr lang="vi-VN" sz="3600" dirty="0">
                <a:latin typeface="Times New Roman" panose="02020603050405020304" pitchFamily="18" charset="0"/>
                <a:cs typeface="Times New Roman" panose="02020603050405020304" pitchFamily="18" charset="0"/>
              </a:rPr>
              <a:t>là hiện tượng máu thoát ra khỏi động mạch, </a:t>
            </a:r>
            <a:r>
              <a:rPr lang="vi-VN" sz="3600" dirty="0" smtClean="0">
                <a:latin typeface="Times New Roman" panose="02020603050405020304" pitchFamily="18" charset="0"/>
                <a:cs typeface="Times New Roman" panose="02020603050405020304" pitchFamily="18" charset="0"/>
              </a:rPr>
              <a:t>tĩnh </a:t>
            </a:r>
            <a:r>
              <a:rPr lang="vi-VN" sz="3600" dirty="0">
                <a:latin typeface="Times New Roman" panose="02020603050405020304" pitchFamily="18" charset="0"/>
                <a:cs typeface="Times New Roman" panose="02020603050405020304" pitchFamily="18" charset="0"/>
              </a:rPr>
              <a:t>mạch và các mao mạch</a:t>
            </a:r>
            <a:r>
              <a:rPr lang="vi-VN" sz="3600" dirty="0" smtClean="0">
                <a:latin typeface="Times New Roman" panose="02020603050405020304" pitchFamily="18" charset="0"/>
                <a:cs typeface="Times New Roman" panose="02020603050405020304" pitchFamily="18" charset="0"/>
              </a:rPr>
              <a:t>.</a:t>
            </a:r>
            <a:endParaRPr lang="vi-VN" sz="3600" dirty="0" smtClean="0">
              <a:latin typeface="Times New Roman" panose="02020603050405020304" pitchFamily="18" charset="0"/>
              <a:cs typeface="Times New Roman" panose="02020603050405020304" pitchFamily="18" charset="0"/>
            </a:endParaRPr>
          </a:p>
          <a:p>
            <a:pPr marL="0" indent="0" algn="just">
              <a:buNone/>
            </a:pPr>
            <a:r>
              <a:rPr lang="vi-VN" sz="3600" dirty="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Chảy máu ngoài: có thể nhìn thấy được </a:t>
            </a:r>
            <a:endParaRPr lang="vi-VN" sz="3600" dirty="0" smtClean="0">
              <a:latin typeface="Times New Roman" panose="02020603050405020304" pitchFamily="18" charset="0"/>
              <a:cs typeface="Times New Roman" panose="02020603050405020304" pitchFamily="18" charset="0"/>
            </a:endParaRPr>
          </a:p>
          <a:p>
            <a:pPr marL="0" indent="0" algn="just">
              <a:buNone/>
            </a:pPr>
            <a:r>
              <a:rPr lang="vi-VN" sz="3600" dirty="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Chảy máu trong: bên trong cơ thể, khó phát hiện trong giai đoạn sớm</a:t>
            </a:r>
            <a:endParaRPr lang="en-US" sz="3600" dirty="0">
              <a:solidFill>
                <a:srgbClr val="00B0F0"/>
              </a:solidFill>
              <a:latin typeface="Times New Roman" panose="02020603050405020304" pitchFamily="18" charset="0"/>
              <a:cs typeface="Times New Roman" panose="02020603050405020304" pitchFamily="18"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2" name="Rectangle 1"/>
          <p:cNvSpPr/>
          <p:nvPr/>
        </p:nvSpPr>
        <p:spPr>
          <a:xfrm>
            <a:off x="1763688" y="262389"/>
            <a:ext cx="5534248" cy="646331"/>
          </a:xfrm>
          <a:prstGeom prst="rect">
            <a:avLst/>
          </a:prstGeom>
        </p:spPr>
        <p:txBody>
          <a:bodyPr wrap="square">
            <a:spAutoFit/>
          </a:body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2. SƠ CỨU CHẢY MÁU</a:t>
            </a:r>
            <a:endParaRPr lang="vi-VN"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124744"/>
            <a:ext cx="8915400" cy="5302942"/>
          </a:xfrm>
          <a:solidFill>
            <a:schemeClr val="accent3">
              <a:lumMod val="40000"/>
              <a:lumOff val="60000"/>
            </a:schemeClr>
          </a:solidFill>
        </p:spPr>
        <p:txBody>
          <a:bodyPr>
            <a:normAutofit/>
          </a:bodyPr>
          <a:lstStyle/>
          <a:p>
            <a:pPr marL="0" indent="0" algn="just">
              <a:buNone/>
            </a:pPr>
            <a:r>
              <a:rPr lang="en-US" sz="3600" dirty="0">
                <a:solidFill>
                  <a:srgbClr val="333333"/>
                </a:solidFill>
                <a:latin typeface="Times New Roman" panose="02020603050405020304" pitchFamily="18" charset="0"/>
                <a:cs typeface="Times New Roman" panose="02020603050405020304" pitchFamily="18" charset="0"/>
              </a:rPr>
              <a:t>	</a:t>
            </a:r>
            <a:r>
              <a:rPr lang="vi-VN" sz="3600" dirty="0">
                <a:solidFill>
                  <a:schemeClr val="tx2">
                    <a:lumMod val="50000"/>
                  </a:schemeClr>
                </a:solidFill>
                <a:latin typeface="Times New Roman" panose="02020603050405020304" pitchFamily="18" charset="0"/>
                <a:cs typeface="Times New Roman" panose="02020603050405020304" pitchFamily="18" charset="0"/>
              </a:rPr>
              <a:t>Việc  (cầm máu) là vô cùng quan trọng để ngăn ngừa nạn nhân bị </a:t>
            </a:r>
            <a:r>
              <a:rPr lang="vi-VN" sz="3600" dirty="0">
                <a:solidFill>
                  <a:srgbClr val="FF0000"/>
                </a:solidFill>
                <a:latin typeface="Times New Roman" panose="02020603050405020304" pitchFamily="18" charset="0"/>
                <a:cs typeface="Times New Roman" panose="02020603050405020304" pitchFamily="18" charset="0"/>
              </a:rPr>
              <a:t>mất nhiều máu</a:t>
            </a:r>
            <a:r>
              <a:rPr lang="vi-VN" sz="3600" dirty="0">
                <a:solidFill>
                  <a:schemeClr val="tx2">
                    <a:lumMod val="50000"/>
                  </a:schemeClr>
                </a:solidFill>
                <a:latin typeface="Times New Roman" panose="02020603050405020304" pitchFamily="18" charset="0"/>
                <a:cs typeface="Times New Roman" panose="02020603050405020304" pitchFamily="18" charset="0"/>
              </a:rPr>
              <a:t>. Ngoài ra, việc sơ cứu còn có thể phòng ngừa tình trạng </a:t>
            </a:r>
            <a:r>
              <a:rPr lang="vi-VN" sz="3600" b="1" dirty="0">
                <a:solidFill>
                  <a:srgbClr val="FF0000"/>
                </a:solidFill>
                <a:latin typeface="Times New Roman" panose="02020603050405020304" pitchFamily="18" charset="0"/>
                <a:cs typeface="Times New Roman" panose="02020603050405020304" pitchFamily="18" charset="0"/>
              </a:rPr>
              <a:t>sốc</a:t>
            </a:r>
            <a:r>
              <a:rPr lang="vi-VN" sz="3600" dirty="0">
                <a:solidFill>
                  <a:schemeClr val="tx2">
                    <a:lumMod val="50000"/>
                  </a:schemeClr>
                </a:solidFill>
                <a:latin typeface="Times New Roman" panose="02020603050405020304" pitchFamily="18" charset="0"/>
                <a:cs typeface="Times New Roman" panose="02020603050405020304" pitchFamily="18" charset="0"/>
              </a:rPr>
              <a:t> và thậm chí có thể </a:t>
            </a:r>
            <a:r>
              <a:rPr lang="vi-VN" sz="3600" b="1" dirty="0">
                <a:solidFill>
                  <a:srgbClr val="FF0000"/>
                </a:solidFill>
                <a:latin typeface="Times New Roman" panose="02020603050405020304" pitchFamily="18" charset="0"/>
                <a:cs typeface="Times New Roman" panose="02020603050405020304" pitchFamily="18" charset="0"/>
              </a:rPr>
              <a:t>tử vong</a:t>
            </a:r>
            <a:r>
              <a:rPr lang="vi-VN" sz="3600" dirty="0">
                <a:solidFill>
                  <a:schemeClr val="tx2">
                    <a:lumMod val="50000"/>
                  </a:schemeClr>
                </a:solidFill>
                <a:latin typeface="Times New Roman" panose="02020603050405020304" pitchFamily="18" charset="0"/>
                <a:cs typeface="Times New Roman" panose="02020603050405020304" pitchFamily="18" charset="0"/>
              </a:rPr>
              <a:t> </a:t>
            </a:r>
            <a:r>
              <a:rPr lang="vi-VN" sz="3600" dirty="0">
                <a:solidFill>
                  <a:srgbClr val="00B0F0"/>
                </a:solidFill>
                <a:latin typeface="Times New Roman" panose="02020603050405020304" pitchFamily="18" charset="0"/>
                <a:cs typeface="Times New Roman" panose="02020603050405020304" pitchFamily="18" charset="0"/>
              </a:rPr>
              <a:t>do chảy máu quá nhiều.</a:t>
            </a:r>
            <a:endParaRPr lang="en-US" sz="3600" dirty="0">
              <a:solidFill>
                <a:srgbClr val="00B0F0"/>
              </a:solidFill>
              <a:latin typeface="Times New Roman" panose="02020603050405020304" pitchFamily="18" charset="0"/>
              <a:cs typeface="Times New Roman" panose="02020603050405020304" pitchFamily="18"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24578"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37411" r="12083"/>
          <a:stretch>
            <a:fillRect/>
          </a:stretch>
        </p:blipFill>
        <p:spPr bwMode="auto">
          <a:xfrm>
            <a:off x="355600" y="3832225"/>
            <a:ext cx="8616315" cy="259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51720" y="116632"/>
            <a:ext cx="5534248" cy="646331"/>
          </a:xfrm>
          <a:prstGeom prst="rect">
            <a:avLst/>
          </a:prstGeom>
        </p:spPr>
        <p:txBody>
          <a:bodyPr wrap="square">
            <a:spAutoFit/>
          </a:bodyPr>
          <a:lstStyle/>
          <a:p>
            <a:pPr algn="ctr"/>
            <a:r>
              <a:rPr lang="vi-VN" sz="3600" b="1" dirty="0" smtClean="0">
                <a:solidFill>
                  <a:srgbClr val="FF0000"/>
                </a:solidFill>
                <a:latin typeface="Times New Roman" panose="02020603050405020304" pitchFamily="18" charset="0"/>
                <a:cs typeface="Times New Roman" panose="02020603050405020304" pitchFamily="18" charset="0"/>
              </a:rPr>
              <a:t>SƠ CỨU CHẢY MÁU</a:t>
            </a:r>
            <a:endParaRPr lang="vi-VN"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24579"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024" y="160338"/>
            <a:ext cx="9115920" cy="6445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2560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7975" y="908720"/>
            <a:ext cx="8735490"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60338"/>
            <a:ext cx="8915400" cy="6483372"/>
          </a:xfrm>
          <a:solidFill>
            <a:schemeClr val="accent3">
              <a:lumMod val="40000"/>
              <a:lumOff val="60000"/>
            </a:schemeClr>
          </a:solidFill>
        </p:spPr>
        <p:txBody>
          <a:bodyPr>
            <a:normAutofit fontScale="92500"/>
          </a:bodyPr>
          <a:lstStyle/>
          <a:p>
            <a:pPr>
              <a:buNone/>
            </a:pPr>
            <a:r>
              <a:rPr lang="en-US" sz="3600" b="1" dirty="0" err="1">
                <a:solidFill>
                  <a:srgbClr val="C00000"/>
                </a:solidFill>
                <a:latin typeface="Times New Roman" panose="02020603050405020304" pitchFamily="18" charset="0"/>
                <a:cs typeface="Times New Roman" panose="02020603050405020304" pitchFamily="18" charset="0"/>
              </a:rPr>
              <a:t>Mục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đích</a:t>
            </a:r>
            <a:r>
              <a:rPr lang="en-US" sz="3600" b="1" dirty="0">
                <a:solidFill>
                  <a:srgbClr val="C00000"/>
                </a:solidFill>
                <a:latin typeface="Times New Roman" panose="02020603050405020304" pitchFamily="18" charset="0"/>
                <a:cs typeface="Times New Roman" panose="02020603050405020304" pitchFamily="18" charset="0"/>
              </a:rPr>
              <a:t>:</a:t>
            </a:r>
            <a:endParaRPr lang="en-US" sz="3600" b="1" dirty="0">
              <a:solidFill>
                <a:srgbClr val="C00000"/>
              </a:solidFill>
              <a:latin typeface="Times New Roman" panose="02020603050405020304" pitchFamily="18" charset="0"/>
              <a:cs typeface="Times New Roman" panose="02020603050405020304" pitchFamily="18" charset="0"/>
            </a:endParaRPr>
          </a:p>
          <a:p>
            <a:pPr>
              <a:buNone/>
            </a:pP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máu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phòng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choáng</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buNone/>
            </a:pPr>
            <a:r>
              <a:rPr lang="en-US" sz="3600" b="1" dirty="0" err="1">
                <a:solidFill>
                  <a:srgbClr val="C00000"/>
                </a:solidFill>
                <a:latin typeface="Times New Roman" panose="02020603050405020304" pitchFamily="18" charset="0"/>
                <a:cs typeface="Times New Roman" panose="02020603050405020304" pitchFamily="18" charset="0"/>
              </a:rPr>
              <a:t>Nguyên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tắc</a:t>
            </a:r>
            <a:r>
              <a:rPr lang="en-US" sz="3600" b="1" dirty="0">
                <a:solidFill>
                  <a:srgbClr val="C00000"/>
                </a:solidFill>
                <a:latin typeface="Times New Roman" panose="02020603050405020304" pitchFamily="18" charset="0"/>
                <a:cs typeface="Times New Roman" panose="02020603050405020304" pitchFamily="18" charset="0"/>
              </a:rPr>
              <a:t>:</a:t>
            </a:r>
            <a:endParaRPr lang="en-US" sz="3600" b="1" dirty="0">
              <a:solidFill>
                <a:srgbClr val="C00000"/>
              </a:solidFill>
              <a:latin typeface="Times New Roman" panose="02020603050405020304" pitchFamily="18" charset="0"/>
              <a:cs typeface="Times New Roman" panose="02020603050405020304" pitchFamily="18" charset="0"/>
            </a:endParaRPr>
          </a:p>
          <a:p>
            <a:pPr>
              <a:buNone/>
            </a:pP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Nhanh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ngừng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máu</a:t>
            </a:r>
            <a:endParaRPr lang="en-US" sz="3600" dirty="0">
              <a:latin typeface="Times New Roman" panose="02020603050405020304" pitchFamily="18" charset="0"/>
              <a:cs typeface="Times New Roman" panose="02020603050405020304" pitchFamily="18" charset="0"/>
            </a:endParaRPr>
          </a:p>
          <a:p>
            <a:pPr algn="just">
              <a:buNone/>
            </a:pPr>
            <a:r>
              <a:rPr lang="en-US" sz="3600" dirty="0">
                <a:latin typeface="Times New Roman" panose="02020603050405020304" pitchFamily="18" charset="0"/>
                <a:cs typeface="Times New Roman" panose="02020603050405020304" pitchFamily="18" charset="0"/>
              </a:rPr>
              <a:t>	- </a:t>
            </a:r>
            <a:r>
              <a:rPr lang="vi-VN" sz="3600" dirty="0">
                <a:latin typeface="Times New Roman" panose="02020603050405020304" pitchFamily="18" charset="0"/>
                <a:cs typeface="Times New Roman" panose="02020603050405020304" pitchFamily="18" charset="0"/>
              </a:rPr>
              <a:t>Cầm máu đúng chỉ định theo tính chất của vết thương</a:t>
            </a:r>
            <a:endParaRPr lang="en-US" sz="3600" dirty="0">
              <a:latin typeface="Times New Roman" panose="02020603050405020304" pitchFamily="18" charset="0"/>
              <a:cs typeface="Times New Roman" panose="02020603050405020304" pitchFamily="18" charset="0"/>
            </a:endParaRPr>
          </a:p>
          <a:p>
            <a:pPr>
              <a:buNone/>
            </a:pPr>
            <a:r>
              <a:rPr lang="en-US" sz="3600" b="1" dirty="0" err="1">
                <a:solidFill>
                  <a:srgbClr val="C00000"/>
                </a:solidFill>
                <a:latin typeface="Times New Roman" panose="02020603050405020304" pitchFamily="18" charset="0"/>
                <a:cs typeface="Times New Roman" panose="02020603050405020304" pitchFamily="18" charset="0"/>
              </a:rPr>
              <a:t>Phương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pháp</a:t>
            </a:r>
            <a:r>
              <a:rPr lang="en-US" sz="3600" b="1" dirty="0">
                <a:solidFill>
                  <a:srgbClr val="C00000"/>
                </a:solidFill>
                <a:latin typeface="Times New Roman" panose="02020603050405020304" pitchFamily="18" charset="0"/>
                <a:cs typeface="Times New Roman" panose="02020603050405020304" pitchFamily="18" charset="0"/>
              </a:rPr>
              <a:t>:</a:t>
            </a:r>
            <a:endParaRPr lang="en-US" sz="3600" b="1" dirty="0">
              <a:solidFill>
                <a:srgbClr val="C00000"/>
              </a:solidFill>
              <a:latin typeface="Times New Roman" panose="02020603050405020304" pitchFamily="18" charset="0"/>
              <a:cs typeface="Times New Roman" panose="02020603050405020304" pitchFamily="18" charset="0"/>
            </a:endParaRPr>
          </a:p>
          <a:p>
            <a:pPr>
              <a:buNone/>
            </a:pP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Băng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ép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mềm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mạch</a:t>
            </a:r>
            <a:endParaRPr lang="en-US" sz="3600" dirty="0">
              <a:latin typeface="Times New Roman" panose="02020603050405020304" pitchFamily="18" charset="0"/>
              <a:cs typeface="Times New Roman" panose="02020603050405020304" pitchFamily="18" charset="0"/>
            </a:endParaRPr>
          </a:p>
          <a:p>
            <a:pPr algn="just">
              <a:buNone/>
            </a:pP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Băng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nút</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vết thương chột, đứt mạch máu ở trong sâu</a:t>
            </a:r>
            <a:endParaRPr lang="en-US" sz="3600" dirty="0">
              <a:latin typeface="Times New Roman" panose="02020603050405020304" pitchFamily="18" charset="0"/>
              <a:cs typeface="Times New Roman" panose="02020603050405020304" pitchFamily="18" charset="0"/>
            </a:endParaRPr>
          </a:p>
          <a:p>
            <a:pPr>
              <a:buNone/>
            </a:pP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Garo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máu</a:t>
            </a:r>
            <a:r>
              <a:rPr lang="en-US" sz="3600" dirty="0">
                <a:latin typeface="Times New Roman" panose="02020603050405020304" pitchFamily="18" charset="0"/>
                <a:cs typeface="Times New Roman" panose="02020603050405020304" pitchFamily="18" charset="0"/>
              </a:rPr>
              <a:t>: chi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cắt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endParaRPr lang="en-US" sz="3600" dirty="0">
              <a:latin typeface="Times New Roman" panose="02020603050405020304" pitchFamily="18" charset="0"/>
              <a:cs typeface="Times New Roman" panose="02020603050405020304" pitchFamily="18"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arn(inVertical)">
                                      <p:cBhvr>
                                        <p:cTn id="33" dur="500"/>
                                        <p:tgtEl>
                                          <p:spTgt spid="3">
                                            <p:txEl>
                                              <p:pRg st="6" end="6"/>
                                            </p:tx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barn(inVertical)">
                                      <p:cBhvr>
                                        <p:cTn id="36" dur="500"/>
                                        <p:tgtEl>
                                          <p:spTgt spid="3">
                                            <p:txEl>
                                              <p:pRg st="7" end="7"/>
                                            </p:txEl>
                                          </p:spTgt>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barn(inVertical)">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974" y="160338"/>
            <a:ext cx="8714929" cy="6483372"/>
          </a:xfrm>
          <a:solidFill>
            <a:schemeClr val="accent3">
              <a:lumMod val="40000"/>
              <a:lumOff val="60000"/>
            </a:schemeClr>
          </a:solidFill>
        </p:spPr>
        <p:txBody>
          <a:bodyPr>
            <a:normAutofit/>
          </a:bodyPr>
          <a:lstStyle/>
          <a:p>
            <a:pPr algn="ctr">
              <a:buNone/>
            </a:pPr>
            <a:r>
              <a:rPr lang="vi-VN" sz="3600" b="1" dirty="0">
                <a:solidFill>
                  <a:srgbClr val="FF0000"/>
                </a:solidFill>
                <a:latin typeface="Times New Roman" panose="02020603050405020304" pitchFamily="18" charset="0"/>
                <a:cs typeface="Times New Roman" panose="02020603050405020304" pitchFamily="18" charset="0"/>
              </a:rPr>
              <a:t>XỬ LÝ CHẢY MÁU NGOÀI </a:t>
            </a:r>
            <a:endParaRPr lang="vi-VN" sz="3600" b="1" dirty="0" smtClean="0">
              <a:solidFill>
                <a:srgbClr val="FF0000"/>
              </a:solidFill>
              <a:latin typeface="Times New Roman" panose="02020603050405020304" pitchFamily="18" charset="0"/>
              <a:cs typeface="Times New Roman" panose="02020603050405020304" pitchFamily="18" charset="0"/>
            </a:endParaRPr>
          </a:p>
          <a:p>
            <a:pPr marL="0" indent="0" algn="just">
              <a:buNone/>
            </a:pPr>
            <a:r>
              <a:rPr lang="vi-VN" sz="3600" dirty="0" smtClean="0">
                <a:latin typeface="Times New Roman" panose="02020603050405020304" pitchFamily="18" charset="0"/>
                <a:cs typeface="Times New Roman" panose="02020603050405020304" pitchFamily="18" charset="0"/>
              </a:rPr>
              <a:t>	1. Rửa </a:t>
            </a:r>
            <a:r>
              <a:rPr lang="vi-VN" sz="3600" dirty="0">
                <a:latin typeface="Times New Roman" panose="02020603050405020304" pitchFamily="18" charset="0"/>
                <a:cs typeface="Times New Roman" panose="02020603050405020304" pitchFamily="18" charset="0"/>
              </a:rPr>
              <a:t>tay và đi găng (nếu có) </a:t>
            </a:r>
            <a:endParaRPr lang="vi-VN" sz="3600" dirty="0" smtClean="0">
              <a:latin typeface="Times New Roman" panose="02020603050405020304" pitchFamily="18" charset="0"/>
              <a:cs typeface="Times New Roman" panose="02020603050405020304" pitchFamily="18" charset="0"/>
            </a:endParaRPr>
          </a:p>
          <a:p>
            <a:pPr marL="0" indent="0" algn="just">
              <a:buNone/>
            </a:pPr>
            <a:r>
              <a:rPr lang="vi-VN" sz="3600" dirty="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2. Bộc </a:t>
            </a:r>
            <a:r>
              <a:rPr lang="vi-VN" sz="3600" dirty="0">
                <a:latin typeface="Times New Roman" panose="02020603050405020304" pitchFamily="18" charset="0"/>
                <a:cs typeface="Times New Roman" panose="02020603050405020304" pitchFamily="18" charset="0"/>
              </a:rPr>
              <a:t>lộ vết </a:t>
            </a:r>
            <a:r>
              <a:rPr lang="vi-VN" sz="3600" dirty="0" smtClean="0">
                <a:latin typeface="Times New Roman" panose="02020603050405020304" pitchFamily="18" charset="0"/>
                <a:cs typeface="Times New Roman" panose="02020603050405020304" pitchFamily="18" charset="0"/>
              </a:rPr>
              <a:t>thương - lấy </a:t>
            </a:r>
            <a:r>
              <a:rPr lang="vi-VN" sz="3600" dirty="0">
                <a:latin typeface="Times New Roman" panose="02020603050405020304" pitchFamily="18" charset="0"/>
                <a:cs typeface="Times New Roman" panose="02020603050405020304" pitchFamily="18" charset="0"/>
              </a:rPr>
              <a:t>bỏ dị vật ở nông. Không được lấy bỏ các di vật cắm sâu vào vết thương </a:t>
            </a:r>
            <a:endParaRPr lang="vi-VN" sz="3600" dirty="0" smtClean="0">
              <a:latin typeface="Times New Roman" panose="02020603050405020304" pitchFamily="18" charset="0"/>
              <a:cs typeface="Times New Roman" panose="02020603050405020304" pitchFamily="18" charset="0"/>
            </a:endParaRPr>
          </a:p>
          <a:p>
            <a:pPr marL="0" indent="0" algn="just">
              <a:buNone/>
            </a:pPr>
            <a:r>
              <a:rPr lang="vi-VN" sz="3600" dirty="0" smtClean="0">
                <a:latin typeface="Times New Roman" panose="02020603050405020304" pitchFamily="18" charset="0"/>
                <a:cs typeface="Times New Roman" panose="02020603050405020304" pitchFamily="18" charset="0"/>
              </a:rPr>
              <a:t>	3</a:t>
            </a:r>
            <a:r>
              <a:rPr lang="vi-VN" sz="3600" dirty="0">
                <a:latin typeface="Times New Roman" panose="02020603050405020304" pitchFamily="18" charset="0"/>
                <a:cs typeface="Times New Roman" panose="02020603050405020304" pitchFamily="18" charset="0"/>
              </a:rPr>
              <a:t>. Cầm máu bằng cách băng ép trực </a:t>
            </a:r>
            <a:r>
              <a:rPr lang="vi-VN" sz="3600" dirty="0" smtClean="0">
                <a:latin typeface="Times New Roman" panose="02020603050405020304" pitchFamily="18" charset="0"/>
                <a:cs typeface="Times New Roman" panose="02020603050405020304" pitchFamily="18" charset="0"/>
              </a:rPr>
              <a:t>tiếp </a:t>
            </a:r>
            <a:r>
              <a:rPr lang="vi-VN" sz="3600" dirty="0">
                <a:latin typeface="Times New Roman" panose="02020603050405020304" pitchFamily="18" charset="0"/>
                <a:cs typeface="Times New Roman" panose="02020603050405020304" pitchFamily="18" charset="0"/>
              </a:rPr>
              <a:t>lên vết thương, sử dụng băng vải sạch. Nếu không thể áp dụng được phương pháp băng ép trực </a:t>
            </a:r>
            <a:r>
              <a:rPr lang="vi-VN" sz="3600" dirty="0" smtClean="0">
                <a:latin typeface="Times New Roman" panose="02020603050405020304" pitchFamily="18" charset="0"/>
                <a:cs typeface="Times New Roman" panose="02020603050405020304" pitchFamily="18" charset="0"/>
              </a:rPr>
              <a:t>tiếp </a:t>
            </a:r>
            <a:r>
              <a:rPr lang="vi-VN" sz="3600" dirty="0">
                <a:latin typeface="Times New Roman" panose="02020603050405020304" pitchFamily="18" charset="0"/>
                <a:cs typeface="Times New Roman" panose="02020603050405020304" pitchFamily="18" charset="0"/>
              </a:rPr>
              <a:t>lên vết thương, băng ép xung quanh vết thương.</a:t>
            </a:r>
            <a:endParaRPr lang="en-US" sz="3600" dirty="0">
              <a:latin typeface="Times New Roman" panose="02020603050405020304" pitchFamily="18" charset="0"/>
              <a:cs typeface="Times New Roman" panose="02020603050405020304" pitchFamily="18"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9257"/>
            <a:ext cx="9144000" cy="1470025"/>
          </a:xfrm>
        </p:spPr>
        <p:txBody>
          <a:bodyPr>
            <a:normAutofit/>
          </a:bodyPr>
          <a:lstStyle/>
          <a:p>
            <a:r>
              <a:rPr lang="en-US" b="1" dirty="0">
                <a:solidFill>
                  <a:srgbClr val="FF0000"/>
                </a:solidFill>
                <a:latin typeface="Times New Roman" panose="02020603050405020304" pitchFamily="18" charset="0"/>
                <a:cs typeface="Times New Roman" panose="02020603050405020304" pitchFamily="18" charset="0"/>
              </a:rPr>
              <a:t>NỘI DUNG</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428597" y="1071546"/>
            <a:ext cx="8715404" cy="4786346"/>
          </a:xfrm>
        </p:spPr>
        <p:txBody>
          <a:bodyPr>
            <a:normAutofit/>
          </a:bodyPr>
          <a:lstStyle/>
          <a:p>
            <a:pPr algn="l"/>
            <a:endParaRPr lang="en-US" sz="2800" dirty="0">
              <a:solidFill>
                <a:schemeClr val="tx1"/>
              </a:solidFill>
              <a:latin typeface="Arial" panose="020B0604020202020204" pitchFamily="34" charset="0"/>
              <a:cs typeface="Arial" panose="020B0604020202020204" pitchFamily="34" charset="0"/>
            </a:endParaRPr>
          </a:p>
        </p:txBody>
      </p:sp>
      <p:sp>
        <p:nvSpPr>
          <p:cNvPr id="8194" name="AutoShape 2" descr="GIá»I THIá»U Má»T Sá» LOáº I HÃNH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8196" name="AutoShape 4" descr="GIá»I THIá»U Má»T Sá» LOáº I HÃNH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8198" name="AutoShape 6" descr="GIá»I THIá»U Má»T Sá» LOáº I HÃNH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8200" name="AutoShape 8" descr="å¨é©¬è·å°éè¿ï¼æ²èç»ãéç¸è§£æ¾èèç- æ°é»- ä¸­æ¶çµå­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8202" name="AutoShape 10" descr="å¨é©¬è·å°éè¿ï¼æ²èç»ãéç¸è§£æ¾èèç- æ°é»- ä¸­æ¶çµå­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8204" name="AutoShape 12" descr="å¨é©¬è·å°éè¿ï¼æ²èç»ãéç¸è§£æ¾èèç- æ°é»- ä¸­æ¶çµå­æ¥"/>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8206" name="AutoShape 14" descr="å¨é©¬è·å°éè¿ï¼æ²èç»ãéç¸è§£æ¾èèç(å¾/åº·å¥æå¿)"/>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grpSp>
        <p:nvGrpSpPr>
          <p:cNvPr id="13" name="Group 87"/>
          <p:cNvGrpSpPr/>
          <p:nvPr/>
        </p:nvGrpSpPr>
        <p:grpSpPr bwMode="auto">
          <a:xfrm>
            <a:off x="464314" y="1413091"/>
            <a:ext cx="8215371" cy="1571636"/>
            <a:chOff x="1728" y="2457"/>
            <a:chExt cx="4560" cy="653"/>
          </a:xfrm>
        </p:grpSpPr>
        <p:sp>
          <p:nvSpPr>
            <p:cNvPr id="14" name="AutoShape 67"/>
            <p:cNvSpPr>
              <a:spLocks noChangeArrowheads="1"/>
            </p:cNvSpPr>
            <p:nvPr/>
          </p:nvSpPr>
          <p:spPr bwMode="gray">
            <a:xfrm>
              <a:off x="2096" y="2591"/>
              <a:ext cx="4192" cy="436"/>
            </a:xfrm>
            <a:prstGeom prst="roundRect">
              <a:avLst>
                <a:gd name="adj" fmla="val 16667"/>
              </a:avLst>
            </a:prstGeom>
            <a:solidFill>
              <a:srgbClr val="FFC000"/>
            </a:solidFill>
            <a:ln w="12700" algn="ctr">
              <a:solidFill>
                <a:schemeClr val="bg1"/>
              </a:solidFill>
              <a:rou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panose="020B0604020202020204" pitchFamily="34" charset="0"/>
              </a:endParaRPr>
            </a:p>
          </p:txBody>
        </p:sp>
        <p:sp>
          <p:nvSpPr>
            <p:cNvPr id="15" name="AutoShape 68"/>
            <p:cNvSpPr>
              <a:spLocks noChangeArrowheads="1"/>
            </p:cNvSpPr>
            <p:nvPr/>
          </p:nvSpPr>
          <p:spPr bwMode="gray">
            <a:xfrm>
              <a:off x="1728" y="2457"/>
              <a:ext cx="662" cy="653"/>
            </a:xfrm>
            <a:prstGeom prst="diamond">
              <a:avLst/>
            </a:prstGeom>
            <a:solidFill>
              <a:srgbClr val="FFC000"/>
            </a:solidFill>
            <a:ln w="25400" algn="ctr">
              <a:solidFill>
                <a:schemeClr val="bg1"/>
              </a:solidFill>
              <a:miter lim="800000"/>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panose="020B0604020202020204" pitchFamily="34" charset="0"/>
              </a:endParaRPr>
            </a:p>
          </p:txBody>
        </p:sp>
        <p:sp>
          <p:nvSpPr>
            <p:cNvPr id="16" name="Text Box 69"/>
            <p:cNvSpPr txBox="1">
              <a:spLocks noChangeArrowheads="1"/>
            </p:cNvSpPr>
            <p:nvPr/>
          </p:nvSpPr>
          <p:spPr bwMode="gray">
            <a:xfrm>
              <a:off x="2404" y="2715"/>
              <a:ext cx="3844" cy="208"/>
            </a:xfrm>
            <a:prstGeom prst="rect">
              <a:avLst/>
            </a:prstGeom>
            <a:solidFill>
              <a:srgbClr val="FFC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800" b="1" dirty="0" err="1">
                  <a:latin typeface="Arial" panose="020B0604020202020204" pitchFamily="34" charset="0"/>
                  <a:cs typeface="Arial" panose="020B0604020202020204" pitchFamily="34" charset="0"/>
                </a:rPr>
                <a:t>Nguyên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lý</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bản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về</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cấp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cứu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tại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chỗ</a:t>
              </a:r>
              <a:endParaRPr lang="en-US" sz="2800" b="1" dirty="0"/>
            </a:p>
          </p:txBody>
        </p:sp>
        <p:sp>
          <p:nvSpPr>
            <p:cNvPr id="17" name="Text Box 82"/>
            <p:cNvSpPr txBox="1">
              <a:spLocks noChangeArrowheads="1"/>
            </p:cNvSpPr>
            <p:nvPr/>
          </p:nvSpPr>
          <p:spPr bwMode="gray">
            <a:xfrm>
              <a:off x="1953" y="2711"/>
              <a:ext cx="134" cy="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2400" dirty="0">
                  <a:solidFill>
                    <a:srgbClr val="FFFFFF"/>
                  </a:solidFill>
                </a:rPr>
                <a:t>-</a:t>
              </a:r>
              <a:endParaRPr lang="en-US" sz="2400" dirty="0">
                <a:solidFill>
                  <a:srgbClr val="FFFFFF"/>
                </a:solidFill>
              </a:endParaRPr>
            </a:p>
          </p:txBody>
        </p:sp>
      </p:grpSp>
      <p:grpSp>
        <p:nvGrpSpPr>
          <p:cNvPr id="18" name="Group 86"/>
          <p:cNvGrpSpPr/>
          <p:nvPr/>
        </p:nvGrpSpPr>
        <p:grpSpPr bwMode="auto">
          <a:xfrm>
            <a:off x="357157" y="3000372"/>
            <a:ext cx="8499832" cy="1571636"/>
            <a:chOff x="1728" y="3276"/>
            <a:chExt cx="4560" cy="653"/>
          </a:xfrm>
        </p:grpSpPr>
        <p:sp>
          <p:nvSpPr>
            <p:cNvPr id="19" name="AutoShape 72"/>
            <p:cNvSpPr>
              <a:spLocks noChangeArrowheads="1"/>
            </p:cNvSpPr>
            <p:nvPr/>
          </p:nvSpPr>
          <p:spPr bwMode="gray">
            <a:xfrm>
              <a:off x="2096" y="3389"/>
              <a:ext cx="4192" cy="436"/>
            </a:xfrm>
            <a:prstGeom prst="roundRect">
              <a:avLst>
                <a:gd name="adj" fmla="val 16667"/>
              </a:avLst>
            </a:prstGeom>
            <a:solidFill>
              <a:schemeClr val="accent2">
                <a:lumMod val="60000"/>
                <a:lumOff val="40000"/>
              </a:schemeClr>
            </a:solidFill>
            <a:ln w="12700" algn="ctr">
              <a:solidFill>
                <a:schemeClr val="bg1"/>
              </a:solidFill>
              <a:rou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panose="020B0604020202020204" pitchFamily="34" charset="0"/>
              </a:endParaRPr>
            </a:p>
          </p:txBody>
        </p:sp>
        <p:sp>
          <p:nvSpPr>
            <p:cNvPr id="20" name="AutoShape 73"/>
            <p:cNvSpPr>
              <a:spLocks noChangeArrowheads="1"/>
            </p:cNvSpPr>
            <p:nvPr/>
          </p:nvSpPr>
          <p:spPr bwMode="gray">
            <a:xfrm>
              <a:off x="1728" y="3276"/>
              <a:ext cx="662" cy="653"/>
            </a:xfrm>
            <a:prstGeom prst="diamond">
              <a:avLst/>
            </a:prstGeom>
            <a:solidFill>
              <a:schemeClr val="accent2">
                <a:lumMod val="60000"/>
                <a:lumOff val="40000"/>
              </a:schemeClr>
            </a:solidFill>
            <a:ln w="25400" algn="ctr">
              <a:solidFill>
                <a:schemeClr val="bg1"/>
              </a:solidFill>
              <a:miter lim="800000"/>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panose="020B0604020202020204" pitchFamily="34" charset="0"/>
              </a:endParaRPr>
            </a:p>
          </p:txBody>
        </p:sp>
        <p:sp>
          <p:nvSpPr>
            <p:cNvPr id="21" name="Text Box 74"/>
            <p:cNvSpPr txBox="1">
              <a:spLocks noChangeArrowheads="1"/>
            </p:cNvSpPr>
            <p:nvPr/>
          </p:nvSpPr>
          <p:spPr bwMode="gray">
            <a:xfrm>
              <a:off x="2438" y="3484"/>
              <a:ext cx="3812" cy="208"/>
            </a:xfrm>
            <a:prstGeom prst="rect">
              <a:avLst/>
            </a:prstGeom>
            <a:solidFill>
              <a:schemeClr val="accent2">
                <a:lumMod val="60000"/>
                <a:lumOff val="4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800" b="1" dirty="0" err="1">
                  <a:latin typeface="Arial" panose="020B0604020202020204" pitchFamily="34" charset="0"/>
                  <a:cs typeface="Arial" panose="020B0604020202020204" pitchFamily="34" charset="0"/>
                </a:rPr>
                <a:t>Nguyên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tắc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kỹ</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thuật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cấp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cứu</a:t>
              </a:r>
              <a:endParaRPr lang="en-US" sz="2800" b="1" dirty="0"/>
            </a:p>
          </p:txBody>
        </p:sp>
        <p:sp>
          <p:nvSpPr>
            <p:cNvPr id="22" name="Text Box 83"/>
            <p:cNvSpPr txBox="1">
              <a:spLocks noChangeArrowheads="1"/>
            </p:cNvSpPr>
            <p:nvPr/>
          </p:nvSpPr>
          <p:spPr bwMode="gray">
            <a:xfrm>
              <a:off x="1953" y="3509"/>
              <a:ext cx="129" cy="182"/>
            </a:xfrm>
            <a:prstGeom prst="rect">
              <a:avLst/>
            </a:prstGeom>
            <a:solidFill>
              <a:schemeClr val="accent2">
                <a:lumMod val="60000"/>
                <a:lumOff val="4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non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2400" dirty="0">
                  <a:solidFill>
                    <a:srgbClr val="FFFFFF"/>
                  </a:solidFill>
                </a:rPr>
                <a:t>-</a:t>
              </a:r>
              <a:endParaRPr lang="en-US" sz="2400" dirty="0">
                <a:solidFill>
                  <a:srgbClr val="FFFFFF"/>
                </a:solidFill>
              </a:endParaRPr>
            </a:p>
          </p:txBody>
        </p:sp>
      </p:grpSp>
      <p:grpSp>
        <p:nvGrpSpPr>
          <p:cNvPr id="23" name="Group 85"/>
          <p:cNvGrpSpPr/>
          <p:nvPr/>
        </p:nvGrpSpPr>
        <p:grpSpPr bwMode="auto">
          <a:xfrm>
            <a:off x="428597" y="4714884"/>
            <a:ext cx="8429684" cy="1714511"/>
            <a:chOff x="1808" y="4174"/>
            <a:chExt cx="4480" cy="653"/>
          </a:xfrm>
        </p:grpSpPr>
        <p:sp>
          <p:nvSpPr>
            <p:cNvPr id="24" name="AutoShape 77"/>
            <p:cNvSpPr>
              <a:spLocks noChangeArrowheads="1"/>
            </p:cNvSpPr>
            <p:nvPr/>
          </p:nvSpPr>
          <p:spPr bwMode="gray">
            <a:xfrm>
              <a:off x="2096" y="4260"/>
              <a:ext cx="4192" cy="436"/>
            </a:xfrm>
            <a:prstGeom prst="roundRect">
              <a:avLst>
                <a:gd name="adj" fmla="val 16667"/>
              </a:avLst>
            </a:prstGeom>
            <a:solidFill>
              <a:schemeClr val="accent3">
                <a:lumMod val="75000"/>
              </a:schemeClr>
            </a:solidFill>
            <a:ln w="12700" algn="ctr">
              <a:solidFill>
                <a:schemeClr val="bg1"/>
              </a:solidFill>
              <a:round/>
            </a:ln>
            <a:effectLst>
              <a:outerShdw dist="99190" dir="238833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panose="020B0604020202020204" pitchFamily="34" charset="0"/>
              </a:endParaRPr>
            </a:p>
          </p:txBody>
        </p:sp>
        <p:sp>
          <p:nvSpPr>
            <p:cNvPr id="25" name="AutoShape 78"/>
            <p:cNvSpPr>
              <a:spLocks noChangeArrowheads="1"/>
            </p:cNvSpPr>
            <p:nvPr/>
          </p:nvSpPr>
          <p:spPr bwMode="gray">
            <a:xfrm>
              <a:off x="1808" y="4174"/>
              <a:ext cx="662" cy="653"/>
            </a:xfrm>
            <a:prstGeom prst="diamond">
              <a:avLst/>
            </a:prstGeom>
            <a:solidFill>
              <a:schemeClr val="accent3">
                <a:lumMod val="75000"/>
              </a:schemeClr>
            </a:solidFill>
            <a:ln w="25400" algn="ctr">
              <a:solidFill>
                <a:schemeClr val="bg1"/>
              </a:solidFill>
              <a:miter lim="800000"/>
            </a:ln>
            <a:effectLst>
              <a:outerShdw dist="63500" dir="2212194" algn="ctr" rotWithShape="0">
                <a:srgbClr val="333333">
                  <a:alpha val="50000"/>
                </a:srgbClr>
              </a:outerShdw>
            </a:effectLst>
          </p:spPr>
          <p:txBody>
            <a:bodyPr wrap="none" anchor="ctr"/>
            <a:lstStyle/>
            <a:p>
              <a:pPr fontAlgn="base">
                <a:spcBef>
                  <a:spcPct val="0"/>
                </a:spcBef>
                <a:spcAft>
                  <a:spcPct val="0"/>
                </a:spcAft>
              </a:pPr>
              <a:endParaRPr lang="en-US" sz="1900">
                <a:solidFill>
                  <a:srgbClr val="000066"/>
                </a:solidFill>
                <a:latin typeface="Arial" panose="020B0604020202020204" pitchFamily="34" charset="0"/>
              </a:endParaRPr>
            </a:p>
          </p:txBody>
        </p:sp>
        <p:sp>
          <p:nvSpPr>
            <p:cNvPr id="26" name="Text Box 79"/>
            <p:cNvSpPr txBox="1">
              <a:spLocks noChangeArrowheads="1"/>
            </p:cNvSpPr>
            <p:nvPr/>
          </p:nvSpPr>
          <p:spPr bwMode="gray">
            <a:xfrm>
              <a:off x="2528" y="4365"/>
              <a:ext cx="3760" cy="190"/>
            </a:xfrm>
            <a:prstGeom prst="rect">
              <a:avLst/>
            </a:prstGeom>
            <a:solidFill>
              <a:schemeClr val="accent3">
                <a:lumMod val="75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2800" b="1" dirty="0" err="1">
                  <a:latin typeface="Arial" panose="020B0604020202020204" pitchFamily="34" charset="0"/>
                  <a:cs typeface="Arial" panose="020B0604020202020204" pitchFamily="34" charset="0"/>
                </a:rPr>
                <a:t>Thực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hành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kỹ</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thuật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cấp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cứu</a:t>
              </a:r>
              <a:endParaRPr lang="vi-VN" sz="2800" dirty="0">
                <a:latin typeface="Arial" panose="020B0604020202020204" pitchFamily="34" charset="0"/>
                <a:cs typeface="Arial" panose="020B0604020202020204" pitchFamily="34" charset="0"/>
              </a:endParaRPr>
            </a:p>
          </p:txBody>
        </p:sp>
        <p:sp>
          <p:nvSpPr>
            <p:cNvPr id="27" name="Text Box 84"/>
            <p:cNvSpPr txBox="1">
              <a:spLocks noChangeArrowheads="1"/>
            </p:cNvSpPr>
            <p:nvPr/>
          </p:nvSpPr>
          <p:spPr bwMode="gray">
            <a:xfrm>
              <a:off x="1920" y="4388"/>
              <a:ext cx="268" cy="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2457" dir="9843276"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2400" dirty="0">
                  <a:solidFill>
                    <a:srgbClr val="FFFFFF"/>
                  </a:solidFill>
                </a:rPr>
                <a:t>-</a:t>
              </a:r>
              <a:endParaRPr lang="en-US" sz="2400" dirty="0">
                <a:solidFill>
                  <a:srgbClr val="FFFFFF"/>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975" y="160655"/>
            <a:ext cx="8363585" cy="3812540"/>
          </a:xfrm>
          <a:solidFill>
            <a:schemeClr val="accent3">
              <a:lumMod val="40000"/>
              <a:lumOff val="60000"/>
            </a:schemeClr>
          </a:solidFill>
        </p:spPr>
        <p:txBody>
          <a:bodyPr>
            <a:normAutofit fontScale="70000"/>
          </a:bodyPr>
          <a:lstStyle/>
          <a:p>
            <a:pPr algn="ctr">
              <a:buNone/>
            </a:pPr>
            <a:r>
              <a:rPr lang="vi-VN" sz="3600" b="1" dirty="0">
                <a:solidFill>
                  <a:srgbClr val="FF0000"/>
                </a:solidFill>
                <a:latin typeface="+mj-lt"/>
                <a:cs typeface="Times New Roman" panose="02020603050405020304" pitchFamily="18" charset="0"/>
              </a:rPr>
              <a:t>XỬ LÝ CHẢY MÁU NGOÀI </a:t>
            </a:r>
            <a:endParaRPr lang="vi-VN" sz="3600" b="1" dirty="0" smtClean="0">
              <a:solidFill>
                <a:srgbClr val="FF0000"/>
              </a:solidFill>
              <a:latin typeface="+mj-lt"/>
              <a:cs typeface="Times New Roman" panose="02020603050405020304" pitchFamily="18" charset="0"/>
            </a:endParaRPr>
          </a:p>
          <a:p>
            <a:pPr marL="0" indent="0" algn="just">
              <a:buNone/>
            </a:pPr>
            <a:r>
              <a:rPr lang="vi-VN" sz="3600" dirty="0" smtClean="0">
                <a:latin typeface="+mj-lt"/>
                <a:cs typeface="Times New Roman" panose="02020603050405020304" pitchFamily="18" charset="0"/>
              </a:rPr>
              <a:t>	</a:t>
            </a:r>
            <a:r>
              <a:rPr lang="vi-VN" sz="3600" dirty="0">
                <a:latin typeface="+mj-lt"/>
              </a:rPr>
              <a:t>4. Gác chi bị thương cao hơn mức </a:t>
            </a:r>
            <a:r>
              <a:rPr lang="vi-VN" sz="3600" dirty="0" smtClean="0">
                <a:latin typeface="+mj-lt"/>
              </a:rPr>
              <a:t>tim </a:t>
            </a:r>
            <a:r>
              <a:rPr lang="vi-VN" sz="3600" dirty="0">
                <a:latin typeface="+mj-lt"/>
              </a:rPr>
              <a:t>(nếu không có gãy xương). Đặt nạn nhân nằm ở tư thế thoải mái, đầu thấp. </a:t>
            </a:r>
            <a:endParaRPr lang="vi-VN" sz="3600" dirty="0" smtClean="0">
              <a:latin typeface="+mj-lt"/>
            </a:endParaRPr>
          </a:p>
          <a:p>
            <a:pPr marL="0" indent="0" algn="just">
              <a:buNone/>
            </a:pPr>
            <a:r>
              <a:rPr lang="vi-VN" sz="3600" dirty="0">
                <a:latin typeface="+mj-lt"/>
              </a:rPr>
              <a:t>	</a:t>
            </a:r>
            <a:r>
              <a:rPr lang="vi-VN" sz="3600" dirty="0" smtClean="0">
                <a:latin typeface="+mj-lt"/>
              </a:rPr>
              <a:t>5</a:t>
            </a:r>
            <a:r>
              <a:rPr lang="vi-VN" sz="3600" dirty="0">
                <a:latin typeface="+mj-lt"/>
              </a:rPr>
              <a:t>. Dùng băng cuộn băng ép lên trên vết thương để cầm máu (có mảnh vải vô trùng đệm ở giữa) </a:t>
            </a:r>
            <a:endParaRPr lang="vi-VN" sz="3600" dirty="0" smtClean="0">
              <a:latin typeface="+mj-lt"/>
            </a:endParaRPr>
          </a:p>
          <a:p>
            <a:pPr marL="0" indent="0" algn="just">
              <a:buNone/>
            </a:pPr>
            <a:r>
              <a:rPr lang="vi-VN" sz="3600" dirty="0">
                <a:latin typeface="+mj-lt"/>
              </a:rPr>
              <a:t>	</a:t>
            </a:r>
            <a:r>
              <a:rPr lang="vi-VN" sz="3600" dirty="0" smtClean="0">
                <a:latin typeface="+mj-lt"/>
              </a:rPr>
              <a:t>6</a:t>
            </a:r>
            <a:r>
              <a:rPr lang="vi-VN" sz="3600" dirty="0">
                <a:latin typeface="+mj-lt"/>
              </a:rPr>
              <a:t>. Đối với vết thương có dị vật sâu, băng xung quanh dị vật để cố định vết thương.</a:t>
            </a:r>
            <a:endParaRPr lang="en-US" sz="3600" dirty="0">
              <a:latin typeface="+mj-lt"/>
              <a:cs typeface="Times New Roman" panose="02020603050405020304" pitchFamily="18"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348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85410" y="4220845"/>
            <a:ext cx="3922395" cy="251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4818"/>
                                        </p:tgtEl>
                                        <p:attrNameLst>
                                          <p:attrName>style.visibility</p:attrName>
                                        </p:attrNameLst>
                                      </p:cBhvr>
                                      <p:to>
                                        <p:strVal val="visible"/>
                                      </p:to>
                                    </p:set>
                                    <p:animEffect transition="in" filter="wipe(down)">
                                      <p:cBhvr>
                                        <p:cTn id="33" dur="1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974" y="160338"/>
            <a:ext cx="8714929" cy="6483372"/>
          </a:xfrm>
          <a:solidFill>
            <a:schemeClr val="accent3">
              <a:lumMod val="40000"/>
              <a:lumOff val="60000"/>
            </a:schemeClr>
          </a:solidFill>
        </p:spPr>
        <p:txBody>
          <a:bodyPr>
            <a:normAutofit/>
          </a:bodyPr>
          <a:lstStyle/>
          <a:p>
            <a:pPr algn="ctr">
              <a:buNone/>
            </a:pPr>
            <a:r>
              <a:rPr lang="vi-VN" sz="3600" b="1" dirty="0">
                <a:solidFill>
                  <a:srgbClr val="FF0000"/>
                </a:solidFill>
                <a:latin typeface="+mj-lt"/>
                <a:cs typeface="Times New Roman" panose="02020603050405020304" pitchFamily="18" charset="0"/>
              </a:rPr>
              <a:t>XỬ LÝ CHẢY MÁU NGOÀI </a:t>
            </a:r>
            <a:endParaRPr lang="vi-VN" sz="3600" b="1" dirty="0" smtClean="0">
              <a:solidFill>
                <a:srgbClr val="FF0000"/>
              </a:solidFill>
              <a:latin typeface="+mj-lt"/>
              <a:cs typeface="Times New Roman" panose="02020603050405020304" pitchFamily="18" charset="0"/>
            </a:endParaRPr>
          </a:p>
          <a:p>
            <a:pPr marL="0" indent="0" algn="just">
              <a:buNone/>
            </a:pPr>
            <a:r>
              <a:rPr lang="vi-VN" sz="3600" dirty="0" smtClean="0">
                <a:latin typeface="+mj-lt"/>
                <a:cs typeface="Times New Roman" panose="02020603050405020304" pitchFamily="18" charset="0"/>
              </a:rPr>
              <a:t>	</a:t>
            </a:r>
            <a:r>
              <a:rPr lang="vi-VN" sz="3600" dirty="0">
                <a:latin typeface="+mj-lt"/>
              </a:rPr>
              <a:t>7. Nếu vết thương còn chảy máu, không dùng thêm gạc đệm ở giữa nữa. Đánh giá lại và đặt miếng đệm mới ở vị trí chính xác để cầm máu. </a:t>
            </a:r>
            <a:endParaRPr lang="vi-VN" sz="3600" dirty="0" smtClean="0">
              <a:latin typeface="+mj-lt"/>
            </a:endParaRPr>
          </a:p>
          <a:p>
            <a:pPr marL="0" indent="0" algn="just">
              <a:buNone/>
            </a:pPr>
            <a:r>
              <a:rPr lang="vi-VN" sz="3600" dirty="0">
                <a:latin typeface="+mj-lt"/>
              </a:rPr>
              <a:t>	</a:t>
            </a:r>
            <a:r>
              <a:rPr lang="vi-VN" sz="3600" dirty="0" smtClean="0">
                <a:latin typeface="+mj-lt"/>
              </a:rPr>
              <a:t>8</a:t>
            </a:r>
            <a:r>
              <a:rPr lang="vi-VN" sz="3600" dirty="0">
                <a:latin typeface="+mj-lt"/>
              </a:rPr>
              <a:t>. Tiếp tục theo dõi đường thở và hô hấp của nạn nhân. Theo dõi chặt chẽ các dấu hiệu của sốc (xem phần xử trí sốc). </a:t>
            </a:r>
            <a:endParaRPr lang="vi-VN" sz="3600" dirty="0" smtClean="0">
              <a:latin typeface="+mj-lt"/>
            </a:endParaRPr>
          </a:p>
          <a:p>
            <a:pPr marL="0" indent="0" algn="just">
              <a:buNone/>
            </a:pPr>
            <a:r>
              <a:rPr lang="vi-VN" sz="3600" dirty="0">
                <a:latin typeface="+mj-lt"/>
              </a:rPr>
              <a:t>	</a:t>
            </a:r>
            <a:r>
              <a:rPr lang="vi-VN" sz="3600" dirty="0" smtClean="0">
                <a:latin typeface="+mj-lt"/>
              </a:rPr>
              <a:t>9</a:t>
            </a:r>
            <a:r>
              <a:rPr lang="vi-VN" sz="3600" dirty="0">
                <a:latin typeface="+mj-lt"/>
              </a:rPr>
              <a:t>. Gọi xe cấp cứu/ sự trợ giúp của đội cấp cứu (nếu cần)</a:t>
            </a:r>
            <a:endParaRPr lang="en-US" sz="3600" dirty="0">
              <a:latin typeface="+mj-lt"/>
              <a:cs typeface="Times New Roman" panose="02020603050405020304" pitchFamily="18"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barn(inVertical)">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2" name="Content Placeholder 1"/>
          <p:cNvSpPr>
            <a:spLocks noGrp="1"/>
          </p:cNvSpPr>
          <p:nvPr>
            <p:ph idx="1"/>
          </p:nvPr>
        </p:nvSpPr>
        <p:spPr/>
        <p:txBody>
          <a:bodyPr/>
          <a:lstStyle/>
          <a:p>
            <a:endParaRPr lang="vi-VN"/>
          </a:p>
        </p:txBody>
      </p:sp>
      <p:pic>
        <p:nvPicPr>
          <p:cNvPr id="37890" name="Picture 2" descr="C:\Users\Asus\Pictures\Screenshots\Screenshot (102).png"/>
          <p:cNvPicPr>
            <a:picLocks noChangeAspect="1" noChangeArrowheads="1"/>
          </p:cNvPicPr>
          <p:nvPr/>
        </p:nvPicPr>
        <p:blipFill rotWithShape="1">
          <a:blip r:embed="rId1">
            <a:extLst>
              <a:ext uri="{28A0092B-C50C-407E-A947-70E740481C1C}">
                <a14:useLocalDpi xmlns:a14="http://schemas.microsoft.com/office/drawing/2010/main" val="0"/>
              </a:ext>
            </a:extLst>
          </a:blip>
          <a:srcRect l="33932" t="22172" r="32135" b="15056"/>
          <a:stretch>
            <a:fillRect/>
          </a:stretch>
        </p:blipFill>
        <p:spPr bwMode="auto">
          <a:xfrm>
            <a:off x="611560" y="0"/>
            <a:ext cx="8352928" cy="67092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9792" y="79376"/>
            <a:ext cx="4248472" cy="838685"/>
          </a:xfrm>
        </p:spPr>
        <p:txBody>
          <a:bodyPr>
            <a:normAutofit/>
          </a:bodyPr>
          <a:lstStyle/>
          <a:p>
            <a:pPr marL="0" indent="0" algn="ctr">
              <a:buNone/>
            </a:pPr>
            <a:r>
              <a:rPr lang="en-US" sz="3600" b="1" dirty="0" err="1">
                <a:solidFill>
                  <a:srgbClr val="C00000"/>
                </a:solidFill>
                <a:latin typeface="Times New Roman" panose="02020603050405020304" pitchFamily="18" charset="0"/>
                <a:cs typeface="Times New Roman" panose="02020603050405020304" pitchFamily="18" charset="0"/>
              </a:rPr>
              <a:t>Băng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ép</a:t>
            </a:r>
            <a:r>
              <a:rPr lang="en-US" sz="3600" b="1" dirty="0">
                <a:solidFill>
                  <a:srgbClr val="C00000"/>
                </a:solidFill>
                <a:latin typeface="Times New Roman" panose="02020603050405020304" pitchFamily="18" charset="0"/>
                <a:cs typeface="Times New Roman" panose="02020603050405020304" pitchFamily="18" charset="0"/>
              </a:rPr>
              <a:t>: </a:t>
            </a:r>
            <a:endParaRPr lang="en-US" sz="3600" b="1" dirty="0">
              <a:solidFill>
                <a:srgbClr val="C00000"/>
              </a:solidFill>
              <a:latin typeface="Times New Roman" panose="02020603050405020304" pitchFamily="18" charset="0"/>
              <a:cs typeface="Times New Roman" panose="02020603050405020304" pitchFamily="18" charset="0"/>
            </a:endParaRPr>
          </a:p>
          <a:p>
            <a:pPr marL="0" indent="0" algn="ctr">
              <a:buNone/>
            </a:pPr>
            <a:endParaRPr lang="en-US" sz="3600" dirty="0">
              <a:latin typeface="Times New Roman" panose="02020603050405020304" pitchFamily="18" charset="0"/>
              <a:cs typeface="Times New Roman" panose="02020603050405020304" pitchFamily="18"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26626" name="Picture 2" descr="sơ cứu chảy máu"/>
          <p:cNvPicPr>
            <a:picLocks noChangeAspect="1" noChangeArrowheads="1"/>
          </p:cNvPicPr>
          <p:nvPr/>
        </p:nvPicPr>
        <p:blipFill>
          <a:blip r:embed="rId1">
            <a:extLst>
              <a:ext uri="{BEBA8EAE-BF5A-486C-A8C5-ECC9F3942E4B}">
                <a14:imgProps xmlns:a14="http://schemas.microsoft.com/office/drawing/2010/main">
                  <a14:imgLayer r:embed="rId2">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5574" y="764704"/>
            <a:ext cx="8808913" cy="5976664"/>
          </a:xfrm>
          <a:prstGeom prst="rect">
            <a:avLst/>
          </a:prstGeom>
          <a:noFill/>
          <a:effectLst>
            <a:glow rad="127000">
              <a:schemeClr val="accent3">
                <a:lumMod val="75000"/>
              </a:schemeClr>
            </a:glow>
          </a:effectLst>
          <a:extLst>
            <a:ext uri="{909E8E84-426E-40DD-AFC4-6F175D3DCCD1}">
              <a14:hiddenFill xmlns:a14="http://schemas.microsoft.com/office/drawing/2010/main">
                <a:solidFill>
                  <a:srgbClr val="FFFFFF"/>
                </a:solidFill>
              </a14:hiddenFill>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98" y="764704"/>
            <a:ext cx="8815173"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498" y="764704"/>
            <a:ext cx="8830989"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6626"/>
                                        </p:tgtEl>
                                        <p:attrNameLst>
                                          <p:attrName>style.visibility</p:attrName>
                                        </p:attrNameLst>
                                      </p:cBhvr>
                                      <p:to>
                                        <p:strVal val="visible"/>
                                      </p:to>
                                    </p:set>
                                    <p:animEffect transition="in" filter="barn(inVertical)">
                                      <p:cBhvr>
                                        <p:cTn id="13" dur="250"/>
                                        <p:tgtEl>
                                          <p:spTgt spid="266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6627"/>
                                        </p:tgtEl>
                                        <p:attrNameLst>
                                          <p:attrName>style.visibility</p:attrName>
                                        </p:attrNameLst>
                                      </p:cBhvr>
                                      <p:to>
                                        <p:strVal val="visible"/>
                                      </p:to>
                                    </p:set>
                                    <p:animEffect transition="in" filter="barn(inVertical)">
                                      <p:cBhvr>
                                        <p:cTn id="18" dur="250"/>
                                        <p:tgtEl>
                                          <p:spTgt spid="2662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6628"/>
                                        </p:tgtEl>
                                        <p:attrNameLst>
                                          <p:attrName>style.visibility</p:attrName>
                                        </p:attrNameLst>
                                      </p:cBhvr>
                                      <p:to>
                                        <p:strVal val="visible"/>
                                      </p:to>
                                    </p:set>
                                    <p:animEffect transition="in" filter="circle(in)">
                                      <p:cBhvr>
                                        <p:cTn id="23" dur="25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9792" y="79376"/>
            <a:ext cx="4248472" cy="838685"/>
          </a:xfrm>
        </p:spPr>
        <p:txBody>
          <a:bodyPr>
            <a:normAutofit/>
          </a:bodyPr>
          <a:lstStyle/>
          <a:p>
            <a:pPr marL="0" indent="0" algn="ctr">
              <a:buNone/>
            </a:pPr>
            <a:r>
              <a:rPr lang="en-US" sz="3600" b="1" dirty="0" err="1">
                <a:solidFill>
                  <a:srgbClr val="C00000"/>
                </a:solidFill>
                <a:latin typeface="Times New Roman" panose="02020603050405020304" pitchFamily="18" charset="0"/>
                <a:cs typeface="Times New Roman" panose="02020603050405020304" pitchFamily="18" charset="0"/>
              </a:rPr>
              <a:t>Garo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cầm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máu</a:t>
            </a:r>
            <a:r>
              <a:rPr lang="en-US" sz="3600" b="1" dirty="0">
                <a:solidFill>
                  <a:srgbClr val="C00000"/>
                </a:solidFill>
                <a:latin typeface="Times New Roman" panose="02020603050405020304" pitchFamily="18" charset="0"/>
                <a:cs typeface="Times New Roman" panose="02020603050405020304" pitchFamily="18" charset="0"/>
              </a:rPr>
              <a:t>:</a:t>
            </a:r>
            <a:endParaRPr lang="en-US" sz="3600" b="1" dirty="0">
              <a:solidFill>
                <a:srgbClr val="C00000"/>
              </a:solidFill>
              <a:latin typeface="Times New Roman" panose="02020603050405020304" pitchFamily="18" charset="0"/>
              <a:cs typeface="Times New Roman" panose="02020603050405020304" pitchFamily="18" charset="0"/>
            </a:endParaRPr>
          </a:p>
          <a:p>
            <a:pPr marL="0" indent="0" algn="ctr">
              <a:buNone/>
            </a:pPr>
            <a:endParaRPr lang="en-US" sz="3600" dirty="0">
              <a:latin typeface="Times New Roman" panose="02020603050405020304" pitchFamily="18" charset="0"/>
              <a:cs typeface="Times New Roman" panose="02020603050405020304" pitchFamily="18"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2" name="Rectangle 1"/>
          <p:cNvSpPr/>
          <p:nvPr/>
        </p:nvSpPr>
        <p:spPr>
          <a:xfrm>
            <a:off x="307975" y="980728"/>
            <a:ext cx="8728521" cy="3046988"/>
          </a:xfrm>
          <a:prstGeom prst="rect">
            <a:avLst/>
          </a:prstGeom>
          <a:blipFill>
            <a:blip r:embed="rId1">
              <a:extLst>
                <a:ext uri="{BEBA8EAE-BF5A-486C-A8C5-ECC9F3942E4B}">
                  <a14:imgProps xmlns:a14="http://schemas.microsoft.com/office/drawing/2010/main">
                    <a14:imgLayer r:embed="rId2">
                      <a14:imgEffect>
                        <a14:colorTemperature colorTemp="4700"/>
                      </a14:imgEffect>
                      <a14:imgEffect>
                        <a14:saturation sat="400000"/>
                      </a14:imgEffect>
                    </a14:imgLayer>
                  </a14:imgProps>
                </a:ext>
              </a:extLst>
            </a:blip>
            <a:tile tx="0" ty="0" sx="100000" sy="100000" flip="none" algn="tl"/>
          </a:blipFill>
        </p:spPr>
        <p:txBody>
          <a:bodyPr wrap="square">
            <a:spAutoFit/>
          </a:bodyPr>
          <a:lstStyle/>
          <a:p>
            <a:pPr algn="just"/>
            <a:r>
              <a:rPr lang="en-US" sz="3200" dirty="0">
                <a:solidFill>
                  <a:srgbClr val="333333"/>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Ga rô</a:t>
            </a:r>
            <a:r>
              <a:rPr lang="vi-VN" sz="3200" dirty="0">
                <a:solidFill>
                  <a:srgbClr val="333333"/>
                </a:solidFill>
                <a:latin typeface="Times New Roman" panose="02020603050405020304" pitchFamily="18" charset="0"/>
                <a:cs typeface="Times New Roman" panose="02020603050405020304" pitchFamily="18" charset="0"/>
              </a:rPr>
              <a:t> là biện pháp dùng </a:t>
            </a:r>
            <a:r>
              <a:rPr lang="vi-VN" sz="3200" b="1" dirty="0">
                <a:solidFill>
                  <a:srgbClr val="333333"/>
                </a:solidFill>
                <a:latin typeface="Times New Roman" panose="02020603050405020304" pitchFamily="18" charset="0"/>
                <a:cs typeface="Times New Roman" panose="02020603050405020304" pitchFamily="18" charset="0"/>
              </a:rPr>
              <a:t>dây cao su hoặc dây vải </a:t>
            </a:r>
            <a:r>
              <a:rPr lang="vi-VN" sz="3200" dirty="0">
                <a:solidFill>
                  <a:srgbClr val="333333"/>
                </a:solidFill>
                <a:latin typeface="Times New Roman" panose="02020603050405020304" pitchFamily="18" charset="0"/>
                <a:cs typeface="Times New Roman" panose="02020603050405020304" pitchFamily="18" charset="0"/>
              </a:rPr>
              <a:t>xoắn chặt vào chi </a:t>
            </a:r>
            <a:r>
              <a:rPr lang="en-US" sz="3200" dirty="0">
                <a:solidFill>
                  <a:srgbClr val="333333"/>
                </a:solidFill>
                <a:latin typeface="Times New Roman" panose="02020603050405020304" pitchFamily="18" charset="0"/>
                <a:cs typeface="Times New Roman" panose="02020603050405020304" pitchFamily="18" charset="0"/>
              </a:rPr>
              <a:t>đ</a:t>
            </a:r>
            <a:r>
              <a:rPr lang="vi-VN" sz="3200" dirty="0">
                <a:solidFill>
                  <a:srgbClr val="333333"/>
                </a:solidFill>
                <a:latin typeface="Times New Roman" panose="02020603050405020304" pitchFamily="18" charset="0"/>
                <a:cs typeface="Times New Roman" panose="02020603050405020304" pitchFamily="18" charset="0"/>
              </a:rPr>
              <a:t>ể làm ngừng sự lưu thông máu từ </a:t>
            </a:r>
            <a:r>
              <a:rPr lang="vi-VN" sz="3200" b="1" dirty="0">
                <a:solidFill>
                  <a:srgbClr val="FF0000"/>
                </a:solidFill>
                <a:latin typeface="Times New Roman" panose="02020603050405020304" pitchFamily="18" charset="0"/>
                <a:cs typeface="Times New Roman" panose="02020603050405020304" pitchFamily="18" charset="0"/>
              </a:rPr>
              <a:t>phía trên xuống phía dưới </a:t>
            </a:r>
            <a:r>
              <a:rPr lang="vi-VN" sz="3200" dirty="0">
                <a:solidFill>
                  <a:srgbClr val="333333"/>
                </a:solidFill>
                <a:latin typeface="Times New Roman" panose="02020603050405020304" pitchFamily="18" charset="0"/>
                <a:cs typeface="Times New Roman" panose="02020603050405020304" pitchFamily="18" charset="0"/>
              </a:rPr>
              <a:t>vết thương, từ đó có tác dụng cầm máu triệt để cho các vết thương mạch máu.</a:t>
            </a:r>
            <a:endParaRPr lang="en-US" sz="3200" dirty="0">
              <a:solidFill>
                <a:srgbClr val="333333"/>
              </a:solidFill>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4027716"/>
            <a:ext cx="5136882" cy="2805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9792" y="79376"/>
            <a:ext cx="4248472" cy="838685"/>
          </a:xfrm>
        </p:spPr>
        <p:txBody>
          <a:bodyPr>
            <a:normAutofit/>
          </a:bodyPr>
          <a:lstStyle/>
          <a:p>
            <a:pPr marL="0" indent="0" algn="ctr">
              <a:buNone/>
            </a:pPr>
            <a:r>
              <a:rPr lang="en-US" sz="3600" b="1" dirty="0" err="1">
                <a:solidFill>
                  <a:srgbClr val="C00000"/>
                </a:solidFill>
                <a:latin typeface="Times New Roman" panose="02020603050405020304" pitchFamily="18" charset="0"/>
                <a:cs typeface="Times New Roman" panose="02020603050405020304" pitchFamily="18" charset="0"/>
              </a:rPr>
              <a:t>Garo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cầm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máu</a:t>
            </a:r>
            <a:r>
              <a:rPr lang="en-US" sz="3600" b="1" dirty="0">
                <a:solidFill>
                  <a:srgbClr val="C00000"/>
                </a:solidFill>
                <a:latin typeface="Times New Roman" panose="02020603050405020304" pitchFamily="18" charset="0"/>
                <a:cs typeface="Times New Roman" panose="02020603050405020304" pitchFamily="18" charset="0"/>
              </a:rPr>
              <a:t>:</a:t>
            </a:r>
            <a:endParaRPr lang="en-US" sz="3600" b="1" dirty="0">
              <a:solidFill>
                <a:srgbClr val="C00000"/>
              </a:solidFill>
              <a:latin typeface="Times New Roman" panose="02020603050405020304" pitchFamily="18" charset="0"/>
              <a:cs typeface="Times New Roman" panose="02020603050405020304" pitchFamily="18" charset="0"/>
            </a:endParaRPr>
          </a:p>
          <a:p>
            <a:pPr marL="0" indent="0" algn="ctr">
              <a:buNone/>
            </a:pPr>
            <a:endParaRPr lang="en-US" sz="3600" dirty="0">
              <a:latin typeface="Times New Roman" panose="02020603050405020304" pitchFamily="18" charset="0"/>
              <a:cs typeface="Times New Roman" panose="02020603050405020304" pitchFamily="18"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2" name="Rectangle 1"/>
          <p:cNvSpPr/>
          <p:nvPr/>
        </p:nvSpPr>
        <p:spPr>
          <a:xfrm>
            <a:off x="307975" y="980728"/>
            <a:ext cx="8728521" cy="5078313"/>
          </a:xfrm>
          <a:prstGeom prst="rect">
            <a:avLst/>
          </a:prstGeom>
          <a:blipFill>
            <a:blip r:embed="rId1">
              <a:extLst>
                <a:ext uri="{BEBA8EAE-BF5A-486C-A8C5-ECC9F3942E4B}">
                  <a14:imgProps xmlns:a14="http://schemas.microsoft.com/office/drawing/2010/main">
                    <a14:imgLayer r:embed="rId2">
                      <a14:imgEffect>
                        <a14:colorTemperature colorTemp="4700"/>
                      </a14:imgEffect>
                      <a14:imgEffect>
                        <a14:saturation sat="400000"/>
                      </a14:imgEffect>
                    </a14:imgLayer>
                  </a14:imgProps>
                </a:ext>
              </a:extLst>
            </a:blip>
            <a:tile tx="0" ty="0" sx="100000" sy="100000" flip="none" algn="tl"/>
          </a:blipFill>
        </p:spPr>
        <p:txBody>
          <a:bodyPr wrap="square">
            <a:spAutoFit/>
          </a:bodyPr>
          <a:lstStyle/>
          <a:p>
            <a:r>
              <a:rPr lang="vi-VN" sz="3600" dirty="0">
                <a:latin typeface="Times New Roman" panose="02020603050405020304" pitchFamily="18" charset="0"/>
                <a:cs typeface="Times New Roman" panose="02020603050405020304" pitchFamily="18" charset="0"/>
              </a:rPr>
              <a:t>CHỈ ĐỊNH ĐẶT GA RÔ</a:t>
            </a:r>
            <a:endParaRPr lang="vi-VN"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	- </a:t>
            </a:r>
            <a:r>
              <a:rPr lang="vi-VN" sz="3600" dirty="0">
                <a:solidFill>
                  <a:srgbClr val="FF0000"/>
                </a:solidFill>
                <a:latin typeface="Times New Roman" panose="02020603050405020304" pitchFamily="18" charset="0"/>
                <a:cs typeface="Times New Roman" panose="02020603050405020304" pitchFamily="18" charset="0"/>
              </a:rPr>
              <a:t>Các vết thương ở chi thể chảy máu ồ ạt: </a:t>
            </a:r>
            <a:r>
              <a:rPr lang="vi-VN" sz="3600" dirty="0">
                <a:latin typeface="Times New Roman" panose="02020603050405020304" pitchFamily="18" charset="0"/>
                <a:cs typeface="Times New Roman" panose="02020603050405020304" pitchFamily="18" charset="0"/>
              </a:rPr>
              <a:t>Vết thương cắt cụt tự nhiên, vết thương phần mềm lớn có kèm gãy xương, ...</a:t>
            </a:r>
            <a:endParaRPr lang="vi-VN"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	- </a:t>
            </a:r>
            <a:r>
              <a:rPr lang="vi-VN" sz="3600" dirty="0">
                <a:latin typeface="Times New Roman" panose="02020603050405020304" pitchFamily="18" charset="0"/>
                <a:cs typeface="Times New Roman" panose="02020603050405020304" pitchFamily="18" charset="0"/>
              </a:rPr>
              <a:t>Vết thương ở chi thể chảy máu nhiều mà các </a:t>
            </a:r>
            <a:r>
              <a:rPr lang="vi-VN" sz="3600" dirty="0">
                <a:solidFill>
                  <a:srgbClr val="FF0000"/>
                </a:solidFill>
                <a:latin typeface="Times New Roman" panose="02020603050405020304" pitchFamily="18" charset="0"/>
                <a:cs typeface="Times New Roman" panose="02020603050405020304" pitchFamily="18" charset="0"/>
              </a:rPr>
              <a:t>biện pháp cầm máu tạm thời khác không hiệu qủa</a:t>
            </a:r>
            <a:r>
              <a:rPr lang="vi-VN" sz="3600" dirty="0">
                <a:latin typeface="Times New Roman" panose="02020603050405020304" pitchFamily="18" charset="0"/>
                <a:cs typeface="Times New Roman" panose="02020603050405020304" pitchFamily="18" charset="0"/>
              </a:rPr>
              <a:t>.</a:t>
            </a:r>
            <a:endParaRPr lang="vi-VN" sz="3600" dirty="0">
              <a:latin typeface="Times New Roman" panose="02020603050405020304" pitchFamily="18" charset="0"/>
              <a:cs typeface="Times New Roman" panose="02020603050405020304" pitchFamily="18" charset="0"/>
            </a:endParaRPr>
          </a:p>
          <a:p>
            <a:pPr algn="just"/>
            <a:r>
              <a:rPr lang="en-US" sz="3600" dirty="0">
                <a:latin typeface="Times New Roman" panose="02020603050405020304" pitchFamily="18" charset="0"/>
                <a:cs typeface="Times New Roman" panose="02020603050405020304" pitchFamily="18" charset="0"/>
              </a:rPr>
              <a:t>	- </a:t>
            </a:r>
            <a:r>
              <a:rPr lang="vi-VN" sz="3600" dirty="0">
                <a:latin typeface="Times New Roman" panose="02020603050405020304" pitchFamily="18" charset="0"/>
                <a:cs typeface="Times New Roman" panose="02020603050405020304" pitchFamily="18" charset="0"/>
              </a:rPr>
              <a:t>Trường hợp bị rắn độc cắn, hoại thư sinh hơi, phù phổi cấp,...</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bg/>
                                          </p:spTgt>
                                        </p:tgtEl>
                                        <p:attrNameLst>
                                          <p:attrName>style.visibility</p:attrName>
                                        </p:attrNameLst>
                                      </p:cBhvr>
                                      <p:to>
                                        <p:strVal val="visible"/>
                                      </p:to>
                                    </p:set>
                                    <p:animEffect transition="in" filter="wipe(down)">
                                      <p:cBhvr>
                                        <p:cTn id="13" dur="500"/>
                                        <p:tgtEl>
                                          <p:spTgt spid="2">
                                            <p:bg/>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wipe(down)">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wipe(down)">
                                      <p:cBhvr>
                                        <p:cTn id="23" dur="5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wipe(down)">
                                      <p:cBhvr>
                                        <p:cTn id="28" dur="500"/>
                                        <p:tgtEl>
                                          <p:spTgt spid="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wipe(down)">
                                      <p:cBhvr>
                                        <p:cTn id="33"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374" y="548680"/>
            <a:ext cx="8432106" cy="4804546"/>
          </a:xfrm>
          <a:blipFill>
            <a:blip r:embed="rId1">
              <a:extLst>
                <a:ext uri="{BEBA8EAE-BF5A-486C-A8C5-ECC9F3942E4B}">
                  <a14:imgProps xmlns:a14="http://schemas.microsoft.com/office/drawing/2010/main">
                    <a14:imgLayer r:embed="rId2">
                      <a14:imgEffect>
                        <a14:colorTemperature colorTemp="4700"/>
                      </a14:imgEffect>
                      <a14:imgEffect>
                        <a14:saturation sat="400000"/>
                      </a14:imgEffect>
                    </a14:imgLayer>
                  </a14:imgProps>
                </a:ext>
              </a:extLst>
            </a:blip>
            <a:tile tx="0" ty="0" sx="100000" sy="100000" flip="none" algn="tl"/>
          </a:blipFill>
        </p:spPr>
        <p:txBody>
          <a:bodyPr>
            <a:normAutofit/>
          </a:bodyPr>
          <a:lstStyle/>
          <a:p>
            <a:pPr marL="0" indent="0" algn="ctr">
              <a:buNone/>
            </a:pPr>
            <a:r>
              <a:rPr lang="en-US" sz="3600" b="1" dirty="0" err="1">
                <a:solidFill>
                  <a:srgbClr val="C00000"/>
                </a:solidFill>
                <a:latin typeface="Times New Roman" panose="02020603050405020304" pitchFamily="18" charset="0"/>
                <a:cs typeface="Times New Roman" panose="02020603050405020304" pitchFamily="18" charset="0"/>
              </a:rPr>
              <a:t>Nguyên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tắc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đặt</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garo</a:t>
            </a:r>
            <a:endParaRPr lang="en-US" sz="3600" b="1" dirty="0">
              <a:solidFill>
                <a:srgbClr val="C00000"/>
              </a:solidFill>
              <a:latin typeface="Times New Roman" panose="02020603050405020304" pitchFamily="18" charset="0"/>
              <a:cs typeface="Times New Roman" panose="02020603050405020304" pitchFamily="18" charset="0"/>
            </a:endParaRPr>
          </a:p>
          <a:p>
            <a:pPr marL="0" indent="0">
              <a:buNone/>
            </a:pPr>
            <a:r>
              <a:rPr lang="it-IT" sz="3600" dirty="0">
                <a:latin typeface="Times New Roman" panose="02020603050405020304" pitchFamily="18" charset="0"/>
                <a:cs typeface="Times New Roman" panose="02020603050405020304" pitchFamily="18" charset="0"/>
              </a:rPr>
              <a:t>- Chặn động mạch</a:t>
            </a:r>
            <a:endParaRPr lang="en-US" sz="3600" dirty="0">
              <a:latin typeface="Times New Roman" panose="02020603050405020304" pitchFamily="18" charset="0"/>
              <a:cs typeface="Times New Roman" panose="02020603050405020304" pitchFamily="18" charset="0"/>
            </a:endParaRPr>
          </a:p>
          <a:p>
            <a:pPr>
              <a:buNone/>
            </a:pPr>
            <a:r>
              <a:rPr lang="it-IT" sz="3600" dirty="0">
                <a:latin typeface="Times New Roman" panose="02020603050405020304" pitchFamily="18" charset="0"/>
                <a:cs typeface="Times New Roman" panose="02020603050405020304" pitchFamily="18" charset="0"/>
              </a:rPr>
              <a:t>- Không đặt ga rô trực tiếp lên da</a:t>
            </a:r>
            <a:endParaRPr lang="en-US" sz="3600" dirty="0">
              <a:latin typeface="Times New Roman" panose="02020603050405020304" pitchFamily="18" charset="0"/>
              <a:cs typeface="Times New Roman" panose="02020603050405020304" pitchFamily="18" charset="0"/>
            </a:endParaRPr>
          </a:p>
          <a:p>
            <a:pPr>
              <a:buNone/>
            </a:pPr>
            <a:r>
              <a:rPr lang="it-IT" sz="3600" dirty="0">
                <a:latin typeface="Times New Roman" panose="02020603050405020304" pitchFamily="18" charset="0"/>
                <a:cs typeface="Times New Roman" panose="02020603050405020304" pitchFamily="18" charset="0"/>
              </a:rPr>
              <a:t>- Đặt ga rô trên mép vết thương 2 – 5 cm</a:t>
            </a:r>
            <a:endParaRPr lang="en-US" sz="3600" dirty="0">
              <a:latin typeface="Times New Roman" panose="02020603050405020304" pitchFamily="18" charset="0"/>
              <a:cs typeface="Times New Roman" panose="02020603050405020304" pitchFamily="18" charset="0"/>
            </a:endParaRPr>
          </a:p>
          <a:p>
            <a:pPr>
              <a:buNone/>
            </a:pPr>
            <a:r>
              <a:rPr lang="it-IT" sz="3600" dirty="0">
                <a:latin typeface="Times New Roman" panose="02020603050405020304" pitchFamily="18" charset="0"/>
                <a:cs typeface="Times New Roman" panose="02020603050405020304" pitchFamily="18" charset="0"/>
              </a:rPr>
              <a:t>- Xử trí vết thương phần mềm.</a:t>
            </a:r>
            <a:endParaRPr lang="en-US" sz="3600" dirty="0">
              <a:latin typeface="Times New Roman" panose="02020603050405020304" pitchFamily="18" charset="0"/>
              <a:cs typeface="Times New Roman" panose="02020603050405020304" pitchFamily="18" charset="0"/>
            </a:endParaRPr>
          </a:p>
          <a:p>
            <a:pPr>
              <a:buNone/>
            </a:pPr>
            <a:r>
              <a:rPr lang="it-IT" sz="3600" dirty="0">
                <a:latin typeface="Times New Roman" panose="02020603050405020304" pitchFamily="18" charset="0"/>
                <a:cs typeface="Times New Roman" panose="02020603050405020304" pitchFamily="18" charset="0"/>
              </a:rPr>
              <a:t>- Tổng số giờ đặt không quá 6 giờ</a:t>
            </a:r>
            <a:endParaRPr lang="en-US" sz="3600" dirty="0">
              <a:latin typeface="Times New Roman" panose="02020603050405020304" pitchFamily="18" charset="0"/>
              <a:cs typeface="Times New Roman" panose="02020603050405020304" pitchFamily="18" charset="0"/>
            </a:endParaRPr>
          </a:p>
          <a:p>
            <a:pPr>
              <a:buNone/>
            </a:pPr>
            <a:r>
              <a:rPr lang="it-IT" sz="3600" dirty="0">
                <a:latin typeface="Times New Roman" panose="02020603050405020304" pitchFamily="18" charset="0"/>
                <a:cs typeface="Times New Roman" panose="02020603050405020304" pitchFamily="18" charset="0"/>
              </a:rPr>
              <a:t>- Viết phiếu ga rô</a:t>
            </a:r>
            <a:endParaRPr lang="en-US" sz="3600" dirty="0">
              <a:latin typeface="Times New Roman" panose="02020603050405020304" pitchFamily="18" charset="0"/>
              <a:cs typeface="Times New Roman" panose="02020603050405020304" pitchFamily="18"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43010" name="Picture 2" descr="s13"/>
          <p:cNvPicPr>
            <a:picLocks noChangeAspect="1" noChangeArrowheads="1"/>
          </p:cNvPicPr>
          <p:nvPr/>
        </p:nvPicPr>
        <p:blipFill>
          <a:blip r:embed="rId1"/>
          <a:srcRect/>
          <a:stretch>
            <a:fillRect/>
          </a:stretch>
        </p:blipFill>
        <p:spPr bwMode="auto">
          <a:xfrm>
            <a:off x="1475656" y="7937"/>
            <a:ext cx="6264696" cy="6850063"/>
          </a:xfrm>
          <a:prstGeom prst="rect">
            <a:avLst/>
          </a:prstGeom>
          <a:noFill/>
        </p:spPr>
      </p:pic>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951" y="7937"/>
            <a:ext cx="8280919"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97" y="7937"/>
            <a:ext cx="8693791"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1566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89" y="7938"/>
            <a:ext cx="9175189" cy="685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wipe(down)">
                                      <p:cBhvr>
                                        <p:cTn id="7" dur="500"/>
                                        <p:tgtEl>
                                          <p:spTgt spid="430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22"/>
                                        </p:tgtEl>
                                        <p:attrNameLst>
                                          <p:attrName>style.visibility</p:attrName>
                                        </p:attrNameLst>
                                      </p:cBhvr>
                                      <p:to>
                                        <p:strVal val="visible"/>
                                      </p:to>
                                    </p:set>
                                    <p:animEffect transition="in" filter="barn(inVertical)">
                                      <p:cBhvr>
                                        <p:cTn id="12" dur="250"/>
                                        <p:tgtEl>
                                          <p:spTgt spid="307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23"/>
                                        </p:tgtEl>
                                        <p:attrNameLst>
                                          <p:attrName>style.visibility</p:attrName>
                                        </p:attrNameLst>
                                      </p:cBhvr>
                                      <p:to>
                                        <p:strVal val="visible"/>
                                      </p:to>
                                    </p:set>
                                    <p:animEffect transition="in" filter="barn(inVertical)">
                                      <p:cBhvr>
                                        <p:cTn id="17" dur="10"/>
                                        <p:tgtEl>
                                          <p:spTgt spid="307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0725"/>
                                        </p:tgtEl>
                                        <p:attrNameLst>
                                          <p:attrName>style.visibility</p:attrName>
                                        </p:attrNameLst>
                                      </p:cBhvr>
                                      <p:to>
                                        <p:strVal val="visible"/>
                                      </p:to>
                                    </p:set>
                                    <p:animEffect transition="in" filter="circle(in)">
                                      <p:cBhvr>
                                        <p:cTn id="22" dur="250"/>
                                        <p:tgtEl>
                                          <p:spTgt spid="3072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0726"/>
                                        </p:tgtEl>
                                        <p:attrNameLst>
                                          <p:attrName>style.visibility</p:attrName>
                                        </p:attrNameLst>
                                      </p:cBhvr>
                                      <p:to>
                                        <p:strVal val="visible"/>
                                      </p:to>
                                    </p:set>
                                    <p:animEffect transition="in" filter="circle(in)">
                                      <p:cBhvr>
                                        <p:cTn id="27" dur="25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38914" name="Picture 2" descr="C:\Users\Asus\Pictures\Screenshots\Screenshot (103).png"/>
          <p:cNvPicPr>
            <a:picLocks noChangeAspect="1" noChangeArrowheads="1"/>
          </p:cNvPicPr>
          <p:nvPr/>
        </p:nvPicPr>
        <p:blipFill rotWithShape="1">
          <a:blip r:embed="rId1">
            <a:extLst>
              <a:ext uri="{28A0092B-C50C-407E-A947-70E740481C1C}">
                <a14:useLocalDpi xmlns:a14="http://schemas.microsoft.com/office/drawing/2010/main" val="0"/>
              </a:ext>
            </a:extLst>
          </a:blip>
          <a:srcRect l="19663" t="22622" r="17472" b="15356"/>
          <a:stretch>
            <a:fillRect/>
          </a:stretch>
        </p:blipFill>
        <p:spPr bwMode="auto">
          <a:xfrm>
            <a:off x="0" y="404664"/>
            <a:ext cx="8964488" cy="63367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882758"/>
            <a:ext cx="8839200" cy="4760951"/>
          </a:xfrm>
        </p:spPr>
        <p:txBody>
          <a:bodyPr>
            <a:normAutofit/>
          </a:bodyPr>
          <a:lstStyle/>
          <a:p>
            <a:pPr marL="0" indent="0">
              <a:buNone/>
            </a:pP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grpSp>
        <p:nvGrpSpPr>
          <p:cNvPr id="5" name="Group 88"/>
          <p:cNvGrpSpPr/>
          <p:nvPr/>
        </p:nvGrpSpPr>
        <p:grpSpPr bwMode="auto">
          <a:xfrm>
            <a:off x="1331309" y="405159"/>
            <a:ext cx="7000832" cy="3306891"/>
            <a:chOff x="1228" y="1598"/>
            <a:chExt cx="5347" cy="2919"/>
          </a:xfrm>
          <a:solidFill>
            <a:schemeClr val="accent6">
              <a:lumMod val="60000"/>
              <a:lumOff val="40000"/>
            </a:schemeClr>
          </a:solidFill>
        </p:grpSpPr>
        <p:sp>
          <p:nvSpPr>
            <p:cNvPr id="14" name="AutoShape 62"/>
            <p:cNvSpPr>
              <a:spLocks noChangeArrowheads="1"/>
            </p:cNvSpPr>
            <p:nvPr/>
          </p:nvSpPr>
          <p:spPr bwMode="gray">
            <a:xfrm>
              <a:off x="2383" y="3822"/>
              <a:ext cx="4192" cy="695"/>
            </a:xfrm>
            <a:prstGeom prst="roundRect">
              <a:avLst>
                <a:gd name="adj" fmla="val 16667"/>
              </a:avLst>
            </a:prstGeom>
            <a:grpFill/>
            <a:ln w="12700" algn="ctr">
              <a:solidFill>
                <a:schemeClr val="bg1"/>
              </a:solidFill>
              <a:round/>
            </a:ln>
            <a:effectLst>
              <a:outerShdw dist="99190" dir="2388334" algn="ctr" rotWithShape="0">
                <a:srgbClr val="333333">
                  <a:alpha val="50000"/>
                </a:srgbClr>
              </a:outerShdw>
            </a:effectLst>
          </p:spPr>
          <p:txBody>
            <a:bodyPr wrap="none" anchor="ctr"/>
            <a:lstStyle/>
            <a:p>
              <a:pPr algn="just" fontAlgn="base">
                <a:spcBef>
                  <a:spcPct val="0"/>
                </a:spcBef>
                <a:spcAft>
                  <a:spcPct val="0"/>
                </a:spcAft>
              </a:pPr>
              <a:endParaRPr lang="en-US" sz="1900">
                <a:solidFill>
                  <a:srgbClr val="000066"/>
                </a:solidFill>
                <a:latin typeface="Arial" panose="020B0604020202020204" pitchFamily="34" charset="0"/>
              </a:endParaRPr>
            </a:p>
          </p:txBody>
        </p:sp>
        <p:sp>
          <p:nvSpPr>
            <p:cNvPr id="17" name="Text Box 64"/>
            <p:cNvSpPr txBox="1">
              <a:spLocks noChangeArrowheads="1"/>
            </p:cNvSpPr>
            <p:nvPr/>
          </p:nvSpPr>
          <p:spPr bwMode="gray">
            <a:xfrm>
              <a:off x="1228" y="1598"/>
              <a:ext cx="5115" cy="5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pPr>
              <a:r>
                <a:rPr lang="en-US" sz="3600" b="1" dirty="0" smtClean="0">
                  <a:latin typeface="Times New Roman" panose="02020603050405020304" pitchFamily="18" charset="0"/>
                  <a:cs typeface="Times New Roman" panose="02020603050405020304" pitchFamily="18" charset="0"/>
                </a:rPr>
                <a:t>    3. BĂNG BÓ VẾT THƯƠNG</a:t>
              </a:r>
              <a:endParaRPr lang="en-US" sz="3600" b="1" dirty="0">
                <a:latin typeface="Times New Roman" panose="02020603050405020304" pitchFamily="18" charset="0"/>
                <a:cs typeface="Times New Roman" panose="02020603050405020304" pitchFamily="18" charset="0"/>
              </a:endParaRPr>
            </a:p>
          </p:txBody>
        </p:sp>
      </p:grpSp>
      <p:sp>
        <p:nvSpPr>
          <p:cNvPr id="23" name="Content Placeholder 2"/>
          <p:cNvSpPr txBox="1"/>
          <p:nvPr/>
        </p:nvSpPr>
        <p:spPr>
          <a:xfrm>
            <a:off x="228600" y="1268760"/>
            <a:ext cx="8839200" cy="5144027"/>
          </a:xfrm>
          <a:prstGeom prst="rect">
            <a:avLst/>
          </a:prstGeom>
          <a:solidFill>
            <a:schemeClr val="accent5">
              <a:lumMod val="40000"/>
              <a:lumOff val="6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b="1" dirty="0" err="1">
                <a:solidFill>
                  <a:srgbClr val="C00000"/>
                </a:solidFill>
                <a:latin typeface="Times New Roman" panose="02020603050405020304" pitchFamily="18" charset="0"/>
                <a:cs typeface="Times New Roman" panose="02020603050405020304" pitchFamily="18" charset="0"/>
              </a:rPr>
              <a:t>Mục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đích</a:t>
            </a:r>
            <a:r>
              <a:rPr lang="en-US" sz="2800" b="1" dirty="0">
                <a:solidFill>
                  <a:srgbClr val="C00000"/>
                </a:solidFill>
                <a:latin typeface="Times New Roman" panose="02020603050405020304" pitchFamily="18" charset="0"/>
                <a:cs typeface="Times New Roman" panose="02020603050405020304" pitchFamily="18" charset="0"/>
              </a:rPr>
              <a:t>:</a:t>
            </a:r>
            <a:endParaRPr lang="en-US" sz="2800" b="1" dirty="0">
              <a:solidFill>
                <a:srgbClr val="C0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endParaRPr lang="en-US" sz="28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chỗ</a:t>
            </a:r>
            <a:endParaRPr lang="en-US" sz="28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endParaRPr lang="en-US" sz="28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2800" b="1" dirty="0" err="1">
                <a:solidFill>
                  <a:srgbClr val="C00000"/>
                </a:solidFill>
                <a:latin typeface="Times New Roman" panose="02020603050405020304" pitchFamily="18" charset="0"/>
                <a:cs typeface="Times New Roman" panose="02020603050405020304" pitchFamily="18" charset="0"/>
              </a:rPr>
              <a:t>Nguyên</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tắc</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băng</a:t>
            </a:r>
            <a:r>
              <a:rPr lang="en-US" sz="2800" b="1" dirty="0">
                <a:solidFill>
                  <a:srgbClr val="C00000"/>
                </a:solidFill>
                <a:latin typeface="Times New Roman" panose="02020603050405020304" pitchFamily="18" charset="0"/>
                <a:cs typeface="Times New Roman" panose="02020603050405020304" pitchFamily="18" charset="0"/>
              </a:rPr>
              <a:t>:</a:t>
            </a:r>
            <a:endParaRPr lang="en-US" sz="2800" b="1" dirty="0">
              <a:solidFill>
                <a:srgbClr val="C00000"/>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Băng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sót</a:t>
            </a:r>
            <a:endParaRPr lang="en-US" sz="28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Băng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endParaRPr lang="en-US" sz="28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nhiễm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băng</a:t>
            </a:r>
            <a:endParaRPr lang="en-US" sz="28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Băng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sớm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down)">
                                      <p:cBhvr>
                                        <p:cTn id="17" dur="500"/>
                                        <p:tgtEl>
                                          <p:spTgt spid="23">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23">
                                            <p:txEl>
                                              <p:pRg st="1" end="1"/>
                                            </p:txEl>
                                          </p:spTgt>
                                        </p:tgtEl>
                                        <p:attrNameLst>
                                          <p:attrName>style.visibility</p:attrName>
                                        </p:attrNameLst>
                                      </p:cBhvr>
                                      <p:to>
                                        <p:strVal val="visible"/>
                                      </p:to>
                                    </p:set>
                                    <p:animEffect transition="in" filter="wipe(down)">
                                      <p:cBhvr>
                                        <p:cTn id="20" dur="500"/>
                                        <p:tgtEl>
                                          <p:spTgt spid="23">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xEl>
                                              <p:pRg st="2" end="2"/>
                                            </p:txEl>
                                          </p:spTgt>
                                        </p:tgtEl>
                                        <p:attrNameLst>
                                          <p:attrName>style.visibility</p:attrName>
                                        </p:attrNameLst>
                                      </p:cBhvr>
                                      <p:to>
                                        <p:strVal val="visible"/>
                                      </p:to>
                                    </p:set>
                                    <p:animEffect transition="in" filter="wipe(down)">
                                      <p:cBhvr>
                                        <p:cTn id="23" dur="500"/>
                                        <p:tgtEl>
                                          <p:spTgt spid="23">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xEl>
                                              <p:pRg st="3" end="3"/>
                                            </p:txEl>
                                          </p:spTgt>
                                        </p:tgtEl>
                                        <p:attrNameLst>
                                          <p:attrName>style.visibility</p:attrName>
                                        </p:attrNameLst>
                                      </p:cBhvr>
                                      <p:to>
                                        <p:strVal val="visible"/>
                                      </p:to>
                                    </p:set>
                                    <p:animEffect transition="in" filter="wipe(down)">
                                      <p:cBhvr>
                                        <p:cTn id="26" dur="500"/>
                                        <p:tgtEl>
                                          <p:spTgt spid="2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3">
                                            <p:txEl>
                                              <p:pRg st="4" end="4"/>
                                            </p:txEl>
                                          </p:spTgt>
                                        </p:tgtEl>
                                        <p:attrNameLst>
                                          <p:attrName>style.visibility</p:attrName>
                                        </p:attrNameLst>
                                      </p:cBhvr>
                                      <p:to>
                                        <p:strVal val="visible"/>
                                      </p:to>
                                    </p:set>
                                    <p:animEffect transition="in" filter="wipe(down)">
                                      <p:cBhvr>
                                        <p:cTn id="31" dur="500"/>
                                        <p:tgtEl>
                                          <p:spTgt spid="23">
                                            <p:txEl>
                                              <p:pRg st="4" end="4"/>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3">
                                            <p:txEl>
                                              <p:pRg st="5" end="5"/>
                                            </p:txEl>
                                          </p:spTgt>
                                        </p:tgtEl>
                                        <p:attrNameLst>
                                          <p:attrName>style.visibility</p:attrName>
                                        </p:attrNameLst>
                                      </p:cBhvr>
                                      <p:to>
                                        <p:strVal val="visible"/>
                                      </p:to>
                                    </p:set>
                                    <p:animEffect transition="in" filter="wipe(down)">
                                      <p:cBhvr>
                                        <p:cTn id="34" dur="500"/>
                                        <p:tgtEl>
                                          <p:spTgt spid="23">
                                            <p:txEl>
                                              <p:pRg st="5" end="5"/>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23">
                                            <p:txEl>
                                              <p:pRg st="6" end="6"/>
                                            </p:txEl>
                                          </p:spTgt>
                                        </p:tgtEl>
                                        <p:attrNameLst>
                                          <p:attrName>style.visibility</p:attrName>
                                        </p:attrNameLst>
                                      </p:cBhvr>
                                      <p:to>
                                        <p:strVal val="visible"/>
                                      </p:to>
                                    </p:set>
                                    <p:animEffect transition="in" filter="wipe(down)">
                                      <p:cBhvr>
                                        <p:cTn id="37" dur="500"/>
                                        <p:tgtEl>
                                          <p:spTgt spid="23">
                                            <p:txEl>
                                              <p:pRg st="6" end="6"/>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23">
                                            <p:txEl>
                                              <p:pRg st="7" end="7"/>
                                            </p:txEl>
                                          </p:spTgt>
                                        </p:tgtEl>
                                        <p:attrNameLst>
                                          <p:attrName>style.visibility</p:attrName>
                                        </p:attrNameLst>
                                      </p:cBhvr>
                                      <p:to>
                                        <p:strVal val="visible"/>
                                      </p:to>
                                    </p:set>
                                    <p:animEffect transition="in" filter="wipe(down)">
                                      <p:cBhvr>
                                        <p:cTn id="40" dur="500"/>
                                        <p:tgtEl>
                                          <p:spTgt spid="23">
                                            <p:txEl>
                                              <p:pRg st="7" end="7"/>
                                            </p:txEl>
                                          </p:spTgt>
                                        </p:tgtEl>
                                      </p:cBhvr>
                                    </p:animEffect>
                                  </p:childTnLst>
                                </p:cTn>
                              </p:par>
                              <p:par>
                                <p:cTn id="41" presetID="22" presetClass="entr" presetSubtype="4" fill="hold" nodeType="withEffect">
                                  <p:stCondLst>
                                    <p:cond delay="0"/>
                                  </p:stCondLst>
                                  <p:childTnLst>
                                    <p:set>
                                      <p:cBhvr>
                                        <p:cTn id="42" dur="1" fill="hold">
                                          <p:stCondLst>
                                            <p:cond delay="0"/>
                                          </p:stCondLst>
                                        </p:cTn>
                                        <p:tgtEl>
                                          <p:spTgt spid="23">
                                            <p:txEl>
                                              <p:pRg st="8" end="8"/>
                                            </p:txEl>
                                          </p:spTgt>
                                        </p:tgtEl>
                                        <p:attrNameLst>
                                          <p:attrName>style.visibility</p:attrName>
                                        </p:attrNameLst>
                                      </p:cBhvr>
                                      <p:to>
                                        <p:strVal val="visible"/>
                                      </p:to>
                                    </p:set>
                                    <p:animEffect transition="in" filter="wipe(down)">
                                      <p:cBhvr>
                                        <p:cTn id="43" dur="500"/>
                                        <p:tgtEl>
                                          <p:spTgt spid="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19458" name="AutoShape 2" descr="Nguyên tắc cấp cứu ba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9460" name="AutoShape 4" descr="Nguyên tắc cấp cứu ba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7" name="Rectangle 6"/>
          <p:cNvSpPr/>
          <p:nvPr/>
        </p:nvSpPr>
        <p:spPr>
          <a:xfrm>
            <a:off x="395536" y="764704"/>
            <a:ext cx="8640960" cy="5262979"/>
          </a:xfrm>
          <a:prstGeom prst="rect">
            <a:avLst/>
          </a:prstGeom>
          <a:solidFill>
            <a:srgbClr val="FFCCFF"/>
          </a:solidFill>
        </p:spPr>
        <p:txBody>
          <a:bodyPr wrap="square">
            <a:spAutoFit/>
          </a:bodyPr>
          <a:lstStyle/>
          <a:p>
            <a:pPr algn="just"/>
            <a:r>
              <a:rPr lang="en-US" sz="2800" dirty="0">
                <a:solidFill>
                  <a:srgbClr val="000000"/>
                </a:solidFill>
                <a:highlight>
                  <a:srgbClr val="EAAFEF"/>
                </a:highlight>
                <a:latin typeface="Times New Roman" panose="02020603050405020304" pitchFamily="18" charset="0"/>
                <a:cs typeface="Times New Roman" panose="02020603050405020304" pitchFamily="18" charset="0"/>
              </a:rPr>
              <a:t>	</a:t>
            </a:r>
            <a:r>
              <a:rPr lang="vi-VN" sz="2800" dirty="0">
                <a:solidFill>
                  <a:srgbClr val="444444"/>
                </a:solidFill>
                <a:latin typeface="Times New Roman" panose="02020603050405020304" pitchFamily="18" charset="0"/>
                <a:cs typeface="Times New Roman" panose="02020603050405020304" pitchFamily="18" charset="0"/>
              </a:rPr>
              <a:t>Tại Việt Nam, thống kê của Cục Quản lý môi trường cho thấy, mỗi năm trung bình có hơn 370.000 trẻ bị tai nạn thương tích, trong </a:t>
            </a:r>
            <a:r>
              <a:rPr lang="vi-VN" sz="2800" dirty="0" smtClean="0">
                <a:solidFill>
                  <a:srgbClr val="444444"/>
                </a:solidFill>
                <a:latin typeface="Times New Roman" panose="02020603050405020304" pitchFamily="18" charset="0"/>
                <a:cs typeface="Times New Roman" panose="02020603050405020304" pitchFamily="18" charset="0"/>
              </a:rPr>
              <a:t>đó:</a:t>
            </a:r>
            <a:endParaRPr lang="vi-VN" sz="2800" dirty="0" smtClean="0">
              <a:solidFill>
                <a:srgbClr val="444444"/>
              </a:solidFill>
              <a:latin typeface="Times New Roman" panose="02020603050405020304" pitchFamily="18" charset="0"/>
              <a:cs typeface="Times New Roman" panose="02020603050405020304" pitchFamily="18" charset="0"/>
            </a:endParaRPr>
          </a:p>
          <a:p>
            <a:pPr algn="just"/>
            <a:r>
              <a:rPr lang="vi-VN" sz="2800" dirty="0">
                <a:solidFill>
                  <a:srgbClr val="444444"/>
                </a:solidFill>
                <a:latin typeface="Times New Roman" panose="02020603050405020304" pitchFamily="18" charset="0"/>
                <a:cs typeface="Times New Roman" panose="02020603050405020304" pitchFamily="18" charset="0"/>
              </a:rPr>
              <a:t>	</a:t>
            </a:r>
            <a:r>
              <a:rPr lang="vi-VN" sz="2800" dirty="0" smtClean="0">
                <a:solidFill>
                  <a:srgbClr val="444444"/>
                </a:solidFill>
                <a:latin typeface="Times New Roman" panose="02020603050405020304" pitchFamily="18" charset="0"/>
                <a:cs typeface="Times New Roman" panose="02020603050405020304" pitchFamily="18" charset="0"/>
              </a:rPr>
              <a:t>- Nhóm </a:t>
            </a:r>
            <a:r>
              <a:rPr lang="vi-VN" sz="2800" dirty="0">
                <a:solidFill>
                  <a:srgbClr val="444444"/>
                </a:solidFill>
                <a:latin typeface="Times New Roman" panose="02020603050405020304" pitchFamily="18" charset="0"/>
                <a:cs typeface="Times New Roman" panose="02020603050405020304" pitchFamily="18" charset="0"/>
              </a:rPr>
              <a:t>15-19 chiếm tỷ lệ cao nhất chiếm 43</a:t>
            </a:r>
            <a:r>
              <a:rPr lang="vi-VN" sz="2800" dirty="0" smtClean="0">
                <a:solidFill>
                  <a:srgbClr val="444444"/>
                </a:solidFill>
                <a:latin typeface="Times New Roman" panose="02020603050405020304" pitchFamily="18" charset="0"/>
                <a:cs typeface="Times New Roman" panose="02020603050405020304" pitchFamily="18" charset="0"/>
              </a:rPr>
              <a:t>%,</a:t>
            </a:r>
            <a:endParaRPr lang="vi-VN" sz="2800" dirty="0" smtClean="0">
              <a:solidFill>
                <a:srgbClr val="444444"/>
              </a:solidFill>
              <a:latin typeface="Times New Roman" panose="02020603050405020304" pitchFamily="18" charset="0"/>
              <a:cs typeface="Times New Roman" panose="02020603050405020304" pitchFamily="18" charset="0"/>
            </a:endParaRPr>
          </a:p>
          <a:p>
            <a:pPr algn="just"/>
            <a:r>
              <a:rPr lang="vi-VN" sz="2800" dirty="0">
                <a:solidFill>
                  <a:srgbClr val="444444"/>
                </a:solidFill>
                <a:latin typeface="Times New Roman" panose="02020603050405020304" pitchFamily="18" charset="0"/>
                <a:cs typeface="Times New Roman" panose="02020603050405020304" pitchFamily="18" charset="0"/>
              </a:rPr>
              <a:t>	</a:t>
            </a:r>
            <a:r>
              <a:rPr lang="vi-VN" sz="2800" dirty="0" smtClean="0">
                <a:solidFill>
                  <a:srgbClr val="444444"/>
                </a:solidFill>
                <a:latin typeface="Times New Roman" panose="02020603050405020304" pitchFamily="18" charset="0"/>
                <a:cs typeface="Times New Roman" panose="02020603050405020304" pitchFamily="18" charset="0"/>
              </a:rPr>
              <a:t>- Nhóm </a:t>
            </a:r>
            <a:r>
              <a:rPr lang="vi-VN" sz="2800" dirty="0">
                <a:solidFill>
                  <a:srgbClr val="444444"/>
                </a:solidFill>
                <a:latin typeface="Times New Roman" panose="02020603050405020304" pitchFamily="18" charset="0"/>
                <a:cs typeface="Times New Roman" panose="02020603050405020304" pitchFamily="18" charset="0"/>
              </a:rPr>
              <a:t>tuổi 5-14 chiếm 36,9%, </a:t>
            </a:r>
            <a:endParaRPr lang="vi-VN" sz="2800" dirty="0" smtClean="0">
              <a:solidFill>
                <a:srgbClr val="444444"/>
              </a:solidFill>
              <a:latin typeface="Times New Roman" panose="02020603050405020304" pitchFamily="18" charset="0"/>
              <a:cs typeface="Times New Roman" panose="02020603050405020304" pitchFamily="18" charset="0"/>
            </a:endParaRPr>
          </a:p>
          <a:p>
            <a:pPr algn="just"/>
            <a:r>
              <a:rPr lang="vi-VN" sz="2800" dirty="0">
                <a:solidFill>
                  <a:srgbClr val="444444"/>
                </a:solidFill>
                <a:latin typeface="Times New Roman" panose="02020603050405020304" pitchFamily="18" charset="0"/>
                <a:cs typeface="Times New Roman" panose="02020603050405020304" pitchFamily="18" charset="0"/>
              </a:rPr>
              <a:t>	</a:t>
            </a:r>
            <a:r>
              <a:rPr lang="vi-VN" sz="2800" dirty="0" smtClean="0">
                <a:solidFill>
                  <a:srgbClr val="444444"/>
                </a:solidFill>
                <a:latin typeface="Times New Roman" panose="02020603050405020304" pitchFamily="18" charset="0"/>
                <a:cs typeface="Times New Roman" panose="02020603050405020304" pitchFamily="18" charset="0"/>
              </a:rPr>
              <a:t>- Nhóm </a:t>
            </a:r>
            <a:r>
              <a:rPr lang="vi-VN" sz="2800" dirty="0">
                <a:solidFill>
                  <a:srgbClr val="444444"/>
                </a:solidFill>
                <a:latin typeface="Times New Roman" panose="02020603050405020304" pitchFamily="18" charset="0"/>
                <a:cs typeface="Times New Roman" panose="02020603050405020304" pitchFamily="18" charset="0"/>
              </a:rPr>
              <a:t>tuổi 0-4 chiếm 19,5%. </a:t>
            </a:r>
            <a:endParaRPr lang="vi-VN" sz="2800" dirty="0" smtClean="0">
              <a:solidFill>
                <a:srgbClr val="444444"/>
              </a:solidFill>
              <a:latin typeface="Times New Roman" panose="02020603050405020304" pitchFamily="18" charset="0"/>
              <a:cs typeface="Times New Roman" panose="02020603050405020304" pitchFamily="18" charset="0"/>
            </a:endParaRPr>
          </a:p>
          <a:p>
            <a:pPr algn="just"/>
            <a:r>
              <a:rPr lang="vi-VN" sz="2800" dirty="0">
                <a:solidFill>
                  <a:srgbClr val="444444"/>
                </a:solidFill>
                <a:latin typeface="Times New Roman" panose="02020603050405020304" pitchFamily="18" charset="0"/>
                <a:cs typeface="Times New Roman" panose="02020603050405020304" pitchFamily="18" charset="0"/>
              </a:rPr>
              <a:t>	</a:t>
            </a:r>
            <a:r>
              <a:rPr lang="vi-VN" sz="2800" dirty="0" smtClean="0">
                <a:solidFill>
                  <a:srgbClr val="444444"/>
                </a:solidFill>
                <a:latin typeface="Times New Roman" panose="02020603050405020304" pitchFamily="18" charset="0"/>
                <a:cs typeface="Times New Roman" panose="02020603050405020304" pitchFamily="18" charset="0"/>
              </a:rPr>
              <a:t>Số </a:t>
            </a:r>
            <a:r>
              <a:rPr lang="vi-VN" sz="2800" dirty="0">
                <a:solidFill>
                  <a:srgbClr val="444444"/>
                </a:solidFill>
                <a:latin typeface="Times New Roman" panose="02020603050405020304" pitchFamily="18" charset="0"/>
                <a:cs typeface="Times New Roman" panose="02020603050405020304" pitchFamily="18" charset="0"/>
              </a:rPr>
              <a:t>trẻ em tử vong do tai nạn thương tích là </a:t>
            </a:r>
            <a:r>
              <a:rPr lang="vi-VN" sz="2800" b="1" dirty="0">
                <a:solidFill>
                  <a:srgbClr val="FF0000"/>
                </a:solidFill>
                <a:latin typeface="Times New Roman" panose="02020603050405020304" pitchFamily="18" charset="0"/>
                <a:cs typeface="Times New Roman" panose="02020603050405020304" pitchFamily="18" charset="0"/>
              </a:rPr>
              <a:t>6.600 trường hợp một năm chiếm tỷ lệ 35,5% trong tổng số trẻ tử vong trong toàn quốc do tất cả các nguyên nhân</a:t>
            </a:r>
            <a:r>
              <a:rPr lang="vi-VN" sz="2800" dirty="0">
                <a:solidFill>
                  <a:srgbClr val="444444"/>
                </a:solidFill>
                <a:latin typeface="Times New Roman" panose="02020603050405020304" pitchFamily="18" charset="0"/>
                <a:cs typeface="Times New Roman" panose="02020603050405020304" pitchFamily="18" charset="0"/>
              </a:rPr>
              <a:t>. Cứ 100.000 trẻ có 24 trẻ tử vong do tai nạn thương tích hay tương đương 18 trẻ em tử vong do tai nạn thương tích mỗi ngày. </a:t>
            </a:r>
            <a:endParaRPr lang="en-US" sz="2800" dirty="0">
              <a:highlight>
                <a:srgbClr val="EAAFEF"/>
              </a:highligh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28710"/>
            <a:ext cx="8839200" cy="5715000"/>
          </a:xfrm>
        </p:spPr>
        <p:txBody>
          <a:bodyPr>
            <a:normAutofit/>
          </a:bodyPr>
          <a:lstStyle/>
          <a:p>
            <a:pPr marL="0" indent="0">
              <a:buNone/>
            </a:pP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133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832" y="0"/>
            <a:ext cx="4635897" cy="321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7265" y="20265"/>
            <a:ext cx="4446736" cy="319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4" y="3356992"/>
            <a:ext cx="4635897"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descr="Trực cấp cứu tuần 7 | Sinh Viên Y Khoa BV1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417" y="3356993"/>
            <a:ext cx="4529583" cy="3505820"/>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113"/>
            <a:ext cx="9144000"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75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circle(in)">
                                      <p:cBhvr>
                                        <p:cTn id="12" dur="10"/>
                                        <p:tgtEl>
                                          <p:spTgt spid="133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barn(inVertical)">
                                      <p:cBhvr>
                                        <p:cTn id="17" dur="10"/>
                                        <p:tgtEl>
                                          <p:spTgt spid="133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534"/>
                                        </p:tgtEl>
                                        <p:attrNameLst>
                                          <p:attrName>style.visibility</p:attrName>
                                        </p:attrNameLst>
                                      </p:cBhvr>
                                      <p:to>
                                        <p:strVal val="visible"/>
                                      </p:to>
                                    </p:set>
                                    <p:animEffect transition="in" filter="wipe(down)">
                                      <p:cBhvr>
                                        <p:cTn id="22" dur="250"/>
                                        <p:tgtEl>
                                          <p:spTgt spid="2253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2535"/>
                                        </p:tgtEl>
                                        <p:attrNameLst>
                                          <p:attrName>style.visibility</p:attrName>
                                        </p:attrNameLst>
                                      </p:cBhvr>
                                      <p:to>
                                        <p:strVal val="visible"/>
                                      </p:to>
                                    </p:set>
                                    <p:animEffect transition="in" filter="circle(in)">
                                      <p:cBhvr>
                                        <p:cTn id="27" dur="25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228600" y="71422"/>
            <a:ext cx="8915400" cy="621274"/>
          </a:xfrm>
        </p:spPr>
        <p:txBody>
          <a:bodyPr>
            <a:noAutofit/>
          </a:bodyPr>
          <a:lstStyle/>
          <a:p>
            <a:r>
              <a:rPr lang="en-US" sz="3600" b="1" dirty="0">
                <a:solidFill>
                  <a:srgbClr val="FF0000"/>
                </a:solidFill>
                <a:latin typeface="Times New Roman" panose="02020603050405020304" pitchFamily="18" charset="0"/>
                <a:cs typeface="Times New Roman" panose="02020603050405020304" pitchFamily="18" charset="0"/>
              </a:rPr>
              <a:t>6 </a:t>
            </a:r>
            <a:r>
              <a:rPr lang="en-US" sz="3600" b="1" dirty="0" err="1">
                <a:solidFill>
                  <a:srgbClr val="FF0000"/>
                </a:solidFill>
                <a:latin typeface="Times New Roman" panose="02020603050405020304" pitchFamily="18" charset="0"/>
                <a:cs typeface="Times New Roman" panose="02020603050405020304" pitchFamily="18" charset="0"/>
              </a:rPr>
              <a:t>kiểu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băng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băng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vết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thương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928710"/>
            <a:ext cx="8839200" cy="5715000"/>
          </a:xfrm>
        </p:spPr>
        <p:txBody>
          <a:bodyPr>
            <a:normAutofit/>
          </a:bodyPr>
          <a:lstStyle/>
          <a:p>
            <a:pPr marL="0" indent="0">
              <a:buNone/>
            </a:pP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2150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124744"/>
            <a:ext cx="9144000"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28710"/>
            <a:ext cx="8839200" cy="5715000"/>
          </a:xfrm>
        </p:spPr>
        <p:txBody>
          <a:bodyPr>
            <a:normAutofit/>
          </a:bodyPr>
          <a:lstStyle/>
          <a:p>
            <a:pPr marL="0" indent="0">
              <a:buNone/>
            </a:pP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22" name="Text Box 69"/>
          <p:cNvSpPr txBox="1">
            <a:spLocks noChangeArrowheads="1"/>
          </p:cNvSpPr>
          <p:nvPr/>
        </p:nvSpPr>
        <p:spPr bwMode="gray">
          <a:xfrm>
            <a:off x="748407" y="260648"/>
            <a:ext cx="8144073" cy="623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just" eaLnBrk="0" fontAlgn="base" hangingPunct="0">
              <a:spcBef>
                <a:spcPct val="0"/>
              </a:spcBef>
              <a:spcAft>
                <a:spcPct val="0"/>
              </a:spcAft>
            </a:pPr>
            <a:r>
              <a:rPr lang="en-US" sz="3600" b="1" dirty="0" smtClean="0">
                <a:latin typeface="Times New Roman" panose="02020603050405020304" pitchFamily="18" charset="0"/>
                <a:cs typeface="Times New Roman" panose="02020603050405020304" pitchFamily="18" charset="0"/>
              </a:rPr>
              <a:t>4. CỐ ĐỊNH TẠM THỜI GÃY XƯƠNG</a:t>
            </a:r>
            <a:endParaRPr lang="en-US" sz="36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55575" y="1052736"/>
            <a:ext cx="8808913" cy="4524315"/>
          </a:xfrm>
          <a:prstGeom prst="rect">
            <a:avLst/>
          </a:prstGeom>
        </p:spPr>
        <p:txBody>
          <a:bodyPr wrap="square">
            <a:spAutoFit/>
          </a:bodyPr>
          <a:lstStyle/>
          <a:p>
            <a:pPr algn="just"/>
            <a:r>
              <a:rPr lang="en-US" sz="3600" dirty="0">
                <a:solidFill>
                  <a:srgbClr val="333333"/>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Gãy xương </a:t>
            </a:r>
            <a:r>
              <a:rPr lang="vi-VN" sz="3600" dirty="0">
                <a:solidFill>
                  <a:srgbClr val="333333"/>
                </a:solidFill>
                <a:latin typeface="Times New Roman" panose="02020603050405020304" pitchFamily="18" charset="0"/>
                <a:cs typeface="Times New Roman" panose="02020603050405020304" pitchFamily="18" charset="0"/>
              </a:rPr>
              <a:t>là sự phá hủy đột ngột, </a:t>
            </a:r>
            <a:r>
              <a:rPr lang="vi-VN" sz="3600" b="1" dirty="0">
                <a:solidFill>
                  <a:srgbClr val="FF0000"/>
                </a:solidFill>
                <a:latin typeface="Times New Roman" panose="02020603050405020304" pitchFamily="18" charset="0"/>
                <a:cs typeface="Times New Roman" panose="02020603050405020304" pitchFamily="18" charset="0"/>
              </a:rPr>
              <a:t>làm mất tính liên tục</a:t>
            </a:r>
            <a:r>
              <a:rPr lang="vi-VN" sz="3600" dirty="0">
                <a:solidFill>
                  <a:srgbClr val="333333"/>
                </a:solidFill>
                <a:latin typeface="Times New Roman" panose="02020603050405020304" pitchFamily="18" charset="0"/>
                <a:cs typeface="Times New Roman" panose="02020603050405020304" pitchFamily="18" charset="0"/>
              </a:rPr>
              <a:t> các cấu trúc của xương do nhiều nguyên nhân khác nhau, trong đó chủ yếu do nguyên nhân </a:t>
            </a:r>
            <a:r>
              <a:rPr lang="vi-VN" sz="3600" b="1" dirty="0">
                <a:solidFill>
                  <a:srgbClr val="FF0000"/>
                </a:solidFill>
                <a:latin typeface="Times New Roman" panose="02020603050405020304" pitchFamily="18" charset="0"/>
                <a:cs typeface="Times New Roman" panose="02020603050405020304" pitchFamily="18" charset="0"/>
              </a:rPr>
              <a:t>cơ học </a:t>
            </a:r>
            <a:r>
              <a:rPr lang="vi-VN" sz="3600" dirty="0">
                <a:solidFill>
                  <a:srgbClr val="333333"/>
                </a:solidFill>
                <a:latin typeface="Times New Roman" panose="02020603050405020304" pitchFamily="18" charset="0"/>
                <a:cs typeface="Times New Roman" panose="02020603050405020304" pitchFamily="18" charset="0"/>
              </a:rPr>
              <a:t>gây </a:t>
            </a:r>
            <a:r>
              <a:rPr lang="vi-VN" sz="3600" dirty="0" smtClean="0">
                <a:solidFill>
                  <a:srgbClr val="333333"/>
                </a:solidFill>
                <a:latin typeface="Times New Roman" panose="02020603050405020304" pitchFamily="18" charset="0"/>
                <a:cs typeface="Times New Roman" panose="02020603050405020304" pitchFamily="18" charset="0"/>
              </a:rPr>
              <a:t>ra</a:t>
            </a:r>
            <a:r>
              <a:rPr lang="vi-VN" sz="3600" dirty="0">
                <a:solidFill>
                  <a:srgbClr val="333333"/>
                </a:solidFill>
                <a:latin typeface="Times New Roman" panose="02020603050405020304" pitchFamily="18" charset="0"/>
                <a:cs typeface="Times New Roman" panose="02020603050405020304" pitchFamily="18" charset="0"/>
              </a:rPr>
              <a:t> </a:t>
            </a:r>
            <a:r>
              <a:rPr lang="vi-VN" sz="3600" dirty="0" smtClean="0">
                <a:solidFill>
                  <a:srgbClr val="333333"/>
                </a:solidFill>
                <a:latin typeface="Times New Roman" panose="02020603050405020304" pitchFamily="18" charset="0"/>
                <a:cs typeface="Times New Roman" panose="02020603050405020304" pitchFamily="18" charset="0"/>
              </a:rPr>
              <a:t>(tai </a:t>
            </a:r>
            <a:r>
              <a:rPr lang="vi-VN" sz="3600" dirty="0">
                <a:solidFill>
                  <a:srgbClr val="333333"/>
                </a:solidFill>
                <a:latin typeface="Times New Roman" panose="02020603050405020304" pitchFamily="18" charset="0"/>
                <a:cs typeface="Times New Roman" panose="02020603050405020304" pitchFamily="18" charset="0"/>
              </a:rPr>
              <a:t>nạn giao thông, tai nạn lao động, tai nạn sinh hoạt, tai nạn luyện tập, chiến tranh, thiên tai…). </a:t>
            </a:r>
            <a:endParaRPr lang="en-US" sz="3600" dirty="0">
              <a:solidFill>
                <a:srgbClr val="333333"/>
              </a:solidFill>
              <a:latin typeface="Times New Roman" panose="02020603050405020304" pitchFamily="18" charset="0"/>
              <a:cs typeface="Times New Roman" panose="02020603050405020304" pitchFamily="18" charset="0"/>
            </a:endParaRPr>
          </a:p>
          <a:p>
            <a:pPr algn="just"/>
            <a:r>
              <a:rPr lang="en-US" sz="3600" dirty="0">
                <a:solidFill>
                  <a:srgbClr val="333333"/>
                </a:solidFill>
                <a:latin typeface="Times New Roman" panose="02020603050405020304" pitchFamily="18" charset="0"/>
                <a:cs typeface="Times New Roman" panose="02020603050405020304" pitchFamily="18" charset="0"/>
              </a:rPr>
              <a:t>	</a:t>
            </a:r>
            <a:r>
              <a:rPr lang="en-US" sz="3600" b="1" dirty="0">
                <a:solidFill>
                  <a:srgbClr val="333333"/>
                </a:solidFill>
                <a:latin typeface="Times New Roman" panose="02020603050405020304" pitchFamily="18" charset="0"/>
                <a:cs typeface="Times New Roman" panose="02020603050405020304" pitchFamily="18" charset="0"/>
              </a:rPr>
              <a:t>L</a:t>
            </a:r>
            <a:r>
              <a:rPr lang="vi-VN" sz="3600" b="1" dirty="0">
                <a:solidFill>
                  <a:srgbClr val="333333"/>
                </a:solidFill>
                <a:latin typeface="Times New Roman" panose="02020603050405020304" pitchFamily="18" charset="0"/>
                <a:cs typeface="Times New Roman" panose="02020603050405020304" pitchFamily="18" charset="0"/>
              </a:rPr>
              <a:t>à tổn thương hay gặp hàng đầu </a:t>
            </a:r>
            <a:r>
              <a:rPr lang="vi-VN" sz="3600" dirty="0">
                <a:solidFill>
                  <a:srgbClr val="333333"/>
                </a:solidFill>
                <a:latin typeface="Times New Roman" panose="02020603050405020304" pitchFamily="18" charset="0"/>
                <a:cs typeface="Times New Roman" panose="02020603050405020304" pitchFamily="18" charset="0"/>
              </a:rPr>
              <a:t>trong các cấp cứu chấn thương.</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28710"/>
            <a:ext cx="8839200" cy="5715000"/>
          </a:xfrm>
        </p:spPr>
        <p:txBody>
          <a:bodyPr>
            <a:normAutofit/>
          </a:bodyPr>
          <a:lstStyle/>
          <a:p>
            <a:pPr marL="0" indent="0">
              <a:buNone/>
            </a:pP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5" name="Rectangle 4"/>
          <p:cNvSpPr/>
          <p:nvPr/>
        </p:nvSpPr>
        <p:spPr>
          <a:xfrm>
            <a:off x="135293" y="476672"/>
            <a:ext cx="8808913" cy="5078313"/>
          </a:xfrm>
          <a:prstGeom prst="rect">
            <a:avLst/>
          </a:prstGeom>
        </p:spPr>
        <p:txBody>
          <a:bodyPr wrap="square">
            <a:spAutoFit/>
          </a:bodyPr>
          <a:lstStyle/>
          <a:p>
            <a:pPr algn="just"/>
            <a:r>
              <a:rPr lang="en-US" sz="3600" dirty="0">
                <a:solidFill>
                  <a:srgbClr val="333333"/>
                </a:solidFill>
                <a:latin typeface="Times New Roman" panose="02020603050405020304" pitchFamily="18" charset="0"/>
                <a:cs typeface="Times New Roman" panose="02020603050405020304" pitchFamily="18" charset="0"/>
              </a:rPr>
              <a:t>	</a:t>
            </a:r>
            <a:r>
              <a:rPr lang="vi-VN" sz="3600" dirty="0">
                <a:solidFill>
                  <a:srgbClr val="333333"/>
                </a:solidFill>
                <a:latin typeface="Times New Roman" panose="02020603050405020304" pitchFamily="18" charset="0"/>
                <a:cs typeface="Times New Roman" panose="02020603050405020304" pitchFamily="18" charset="0"/>
              </a:rPr>
              <a:t>Gãy xương có thể </a:t>
            </a:r>
            <a:r>
              <a:rPr lang="vi-VN" sz="3600" b="1" dirty="0">
                <a:solidFill>
                  <a:srgbClr val="FF0000"/>
                </a:solidFill>
                <a:latin typeface="Times New Roman" panose="02020603050405020304" pitchFamily="18" charset="0"/>
                <a:cs typeface="Times New Roman" panose="02020603050405020304" pitchFamily="18" charset="0"/>
              </a:rPr>
              <a:t>gây sốc do đau và mất máu dẫn đến tử vong</a:t>
            </a:r>
            <a:r>
              <a:rPr lang="vi-VN" sz="3600" dirty="0">
                <a:solidFill>
                  <a:srgbClr val="333333"/>
                </a:solidFill>
                <a:latin typeface="Times New Roman" panose="02020603050405020304" pitchFamily="18" charset="0"/>
                <a:cs typeface="Times New Roman" panose="02020603050405020304" pitchFamily="18" charset="0"/>
              </a:rPr>
              <a:t>; đồng thời cũng có thể gây nhiều tổn thương thứ phát nếu nạn nhân không được sơ cấp cứu kịp thời. </a:t>
            </a:r>
            <a:endParaRPr lang="en-US" sz="3600" dirty="0">
              <a:solidFill>
                <a:srgbClr val="333333"/>
              </a:solidFill>
              <a:latin typeface="Times New Roman" panose="02020603050405020304" pitchFamily="18" charset="0"/>
              <a:cs typeface="Times New Roman" panose="02020603050405020304" pitchFamily="18" charset="0"/>
            </a:endParaRPr>
          </a:p>
          <a:p>
            <a:pPr algn="just"/>
            <a:r>
              <a:rPr lang="en-US" sz="3600" dirty="0">
                <a:solidFill>
                  <a:srgbClr val="333333"/>
                </a:solidFill>
                <a:latin typeface="Times New Roman" panose="02020603050405020304" pitchFamily="18" charset="0"/>
                <a:cs typeface="Times New Roman" panose="02020603050405020304" pitchFamily="18" charset="0"/>
              </a:rPr>
              <a:t>	Ư</a:t>
            </a:r>
            <a:r>
              <a:rPr lang="vi-VN" sz="3600" dirty="0">
                <a:solidFill>
                  <a:srgbClr val="333333"/>
                </a:solidFill>
                <a:latin typeface="Times New Roman" panose="02020603050405020304" pitchFamily="18" charset="0"/>
                <a:cs typeface="Times New Roman" panose="02020603050405020304" pitchFamily="18" charset="0"/>
              </a:rPr>
              <a:t>u tiên hàng đầu khi sơ cấp cứu gẫy xương là </a:t>
            </a:r>
            <a:r>
              <a:rPr lang="vi-VN" sz="3600" b="1" dirty="0">
                <a:solidFill>
                  <a:srgbClr val="FF0000"/>
                </a:solidFill>
                <a:latin typeface="Times New Roman" panose="02020603050405020304" pitchFamily="18" charset="0"/>
                <a:cs typeface="Times New Roman" panose="02020603050405020304" pitchFamily="18" charset="0"/>
              </a:rPr>
              <a:t>chống sốc</a:t>
            </a:r>
            <a:r>
              <a:rPr lang="vi-VN" sz="3600" dirty="0">
                <a:solidFill>
                  <a:srgbClr val="333333"/>
                </a:solidFill>
                <a:latin typeface="Times New Roman" panose="02020603050405020304" pitchFamily="18" charset="0"/>
                <a:cs typeface="Times New Roman" panose="02020603050405020304" pitchFamily="18" charset="0"/>
              </a:rPr>
              <a:t> (giảm đau, cầm máu, bổ sung nước, điện giải…) và </a:t>
            </a:r>
            <a:r>
              <a:rPr lang="vi-VN" sz="3600" b="1" dirty="0">
                <a:solidFill>
                  <a:srgbClr val="FF0000"/>
                </a:solidFill>
                <a:latin typeface="Times New Roman" panose="02020603050405020304" pitchFamily="18" charset="0"/>
                <a:cs typeface="Times New Roman" panose="02020603050405020304" pitchFamily="18" charset="0"/>
              </a:rPr>
              <a:t>cố định định tạm thời xương gãy</a:t>
            </a:r>
            <a:r>
              <a:rPr lang="vi-VN" sz="3600" dirty="0">
                <a:solidFill>
                  <a:srgbClr val="333333"/>
                </a:solidFill>
                <a:latin typeface="Times New Roman" panose="02020603050405020304" pitchFamily="18" charset="0"/>
                <a:cs typeface="Times New Roman" panose="02020603050405020304" pitchFamily="18" charset="0"/>
              </a:rPr>
              <a:t> càng sớm càng tốt, trước khi vận chuyển nạn nhân về tuyến sau.</a:t>
            </a:r>
            <a:endParaRPr lang="en-US" sz="3600"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down)">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28710"/>
            <a:ext cx="8839200" cy="5715000"/>
          </a:xfrm>
        </p:spPr>
        <p:txBody>
          <a:bodyPr>
            <a:normAutofit/>
          </a:bodyPr>
          <a:lstStyle/>
          <a:p>
            <a:pPr marL="0" indent="0">
              <a:buNone/>
            </a:pP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grpSp>
        <p:nvGrpSpPr>
          <p:cNvPr id="24" name="Group 20"/>
          <p:cNvGrpSpPr/>
          <p:nvPr/>
        </p:nvGrpSpPr>
        <p:grpSpPr bwMode="auto">
          <a:xfrm>
            <a:off x="179512" y="260648"/>
            <a:ext cx="3905250" cy="4103687"/>
            <a:chOff x="480" y="1315"/>
            <a:chExt cx="2460" cy="2585"/>
          </a:xfrm>
        </p:grpSpPr>
        <p:graphicFrame>
          <p:nvGraphicFramePr>
            <p:cNvPr id="25" name="Object 4"/>
            <p:cNvGraphicFramePr>
              <a:graphicFrameLocks noChangeAspect="1"/>
            </p:cNvGraphicFramePr>
            <p:nvPr/>
          </p:nvGraphicFramePr>
          <p:xfrm>
            <a:off x="480" y="1776"/>
            <a:ext cx="2460" cy="2124"/>
          </p:xfrm>
          <a:graphic>
            <a:graphicData uri="http://schemas.openxmlformats.org/presentationml/2006/ole">
              <mc:AlternateContent xmlns:mc="http://schemas.openxmlformats.org/markup-compatibility/2006">
                <mc:Choice xmlns:v="urn:schemas-microsoft-com:vml" Requires="v">
                  <p:oleObj spid="_x0000_s34047" name="Bitmap Image" r:id="rId1" imgW="3905250" imgH="3371850" progId="Paint.Picture">
                    <p:embed/>
                  </p:oleObj>
                </mc:Choice>
                <mc:Fallback>
                  <p:oleObj name="Bitmap Image" r:id="rId1" imgW="3905250" imgH="3371850" progId="Paint.Picture">
                    <p:embed/>
                    <p:pic>
                      <p:nvPicPr>
                        <p:cNvPr id="0" name="Picture 340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 y="1776"/>
                          <a:ext cx="2460" cy="2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 name="Text Box 19"/>
            <p:cNvSpPr txBox="1">
              <a:spLocks noChangeArrowheads="1"/>
            </p:cNvSpPr>
            <p:nvPr/>
          </p:nvSpPr>
          <p:spPr bwMode="auto">
            <a:xfrm>
              <a:off x="624" y="1315"/>
              <a:ext cx="201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auto" latinLnBrk="0" hangingPunct="1">
                <a:lnSpc>
                  <a:spcPct val="100000"/>
                </a:lnSpc>
                <a:spcBef>
                  <a:spcPct val="20000"/>
                </a:spcBef>
                <a:spcAft>
                  <a:spcPts val="0"/>
                </a:spcAft>
                <a:buClrTx/>
                <a:buSzTx/>
                <a:buFontTx/>
                <a:buNone/>
                <a:defRPr/>
              </a:pPr>
              <a:r>
                <a:rPr kumimoji="0" lang="en-US" sz="3200" b="0" i="0" u="none" strike="noStrike" kern="0" cap="none" spc="0" normalizeH="0" baseline="0" noProof="0" dirty="0" err="1">
                  <a:ln>
                    <a:noFill/>
                  </a:ln>
                  <a:solidFill>
                    <a:srgbClr val="000099"/>
                  </a:solidFill>
                  <a:effectLst/>
                  <a:uLnTx/>
                  <a:uFillTx/>
                  <a:latin typeface="Arial" panose="020B0604020202020204" pitchFamily="34" charset="0"/>
                </a:rPr>
                <a:t>Gãy</a:t>
              </a:r>
              <a:r>
                <a:rPr kumimoji="0" lang="en-US" sz="3200" b="0" i="0" u="none" strike="noStrike" kern="0" cap="none" spc="0" normalizeH="0" baseline="0" noProof="0" dirty="0">
                  <a:ln>
                    <a:noFill/>
                  </a:ln>
                  <a:solidFill>
                    <a:srgbClr val="000099"/>
                  </a:solidFill>
                  <a:effectLst/>
                  <a:uLnTx/>
                  <a:uFillTx/>
                  <a:latin typeface="Arial" panose="020B0604020202020204" pitchFamily="34" charset="0"/>
                </a:rPr>
                <a:t> </a:t>
              </a:r>
              <a:r>
                <a:rPr kumimoji="0" lang="en-US" sz="3200" b="0" i="0" u="none" strike="noStrike" kern="0" cap="none" spc="0" normalizeH="0" baseline="0" noProof="0" dirty="0" err="1">
                  <a:ln>
                    <a:noFill/>
                  </a:ln>
                  <a:solidFill>
                    <a:srgbClr val="000099"/>
                  </a:solidFill>
                  <a:effectLst/>
                  <a:uLnTx/>
                  <a:uFillTx/>
                  <a:latin typeface="Arial" panose="020B0604020202020204" pitchFamily="34" charset="0"/>
                </a:rPr>
                <a:t>xương</a:t>
              </a:r>
              <a:r>
                <a:rPr kumimoji="0" lang="en-US" sz="3200" b="0" i="0" u="none" strike="noStrike" kern="0" cap="none" spc="0" normalizeH="0" baseline="0" noProof="0" dirty="0">
                  <a:ln>
                    <a:noFill/>
                  </a:ln>
                  <a:solidFill>
                    <a:srgbClr val="000099"/>
                  </a:solidFill>
                  <a:effectLst/>
                  <a:uLnTx/>
                  <a:uFillTx/>
                  <a:latin typeface="Arial" panose="020B0604020202020204" pitchFamily="34" charset="0"/>
                </a:rPr>
                <a:t> </a:t>
              </a:r>
              <a:r>
                <a:rPr kumimoji="0" lang="en-US" sz="3200" b="0" i="0" u="none" strike="noStrike" kern="0" cap="none" spc="0" normalizeH="0" baseline="0" noProof="0" dirty="0" err="1">
                  <a:ln>
                    <a:noFill/>
                  </a:ln>
                  <a:solidFill>
                    <a:srgbClr val="000099"/>
                  </a:solidFill>
                  <a:effectLst/>
                  <a:uLnTx/>
                  <a:uFillTx/>
                  <a:latin typeface="Arial" panose="020B0604020202020204" pitchFamily="34" charset="0"/>
                </a:rPr>
                <a:t>kín</a:t>
              </a:r>
              <a:endParaRPr kumimoji="0" 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grpSp>
      <p:grpSp>
        <p:nvGrpSpPr>
          <p:cNvPr id="27" name="Group 16"/>
          <p:cNvGrpSpPr/>
          <p:nvPr/>
        </p:nvGrpSpPr>
        <p:grpSpPr bwMode="auto">
          <a:xfrm>
            <a:off x="4953000" y="1038026"/>
            <a:ext cx="4191000" cy="4047158"/>
            <a:chOff x="3120" y="1152"/>
            <a:chExt cx="2544" cy="2877"/>
          </a:xfrm>
        </p:grpSpPr>
        <p:graphicFrame>
          <p:nvGraphicFramePr>
            <p:cNvPr id="28" name="Object 5"/>
            <p:cNvGraphicFramePr>
              <a:graphicFrameLocks noChangeAspect="1"/>
            </p:cNvGraphicFramePr>
            <p:nvPr/>
          </p:nvGraphicFramePr>
          <p:xfrm>
            <a:off x="3168" y="1152"/>
            <a:ext cx="2460" cy="2124"/>
          </p:xfrm>
          <a:graphic>
            <a:graphicData uri="http://schemas.openxmlformats.org/presentationml/2006/ole">
              <mc:AlternateContent xmlns:mc="http://schemas.openxmlformats.org/markup-compatibility/2006">
                <mc:Choice xmlns:v="urn:schemas-microsoft-com:vml" Requires="v">
                  <p:oleObj spid="_x0000_s34048" name="Bitmap Image" r:id="rId3" imgW="3905250" imgH="3371850" progId="Paint.Picture">
                    <p:embed/>
                  </p:oleObj>
                </mc:Choice>
                <mc:Fallback>
                  <p:oleObj name="Bitmap Image" r:id="rId3" imgW="3905250" imgH="3371850" progId="Paint.Picture">
                    <p:embed/>
                    <p:pic>
                      <p:nvPicPr>
                        <p:cNvPr id="0" name="Picture 340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 y="1152"/>
                          <a:ext cx="2460" cy="2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 name="AutoShape 14"/>
            <p:cNvSpPr>
              <a:spLocks noChangeArrowheads="1"/>
            </p:cNvSpPr>
            <p:nvPr/>
          </p:nvSpPr>
          <p:spPr bwMode="auto">
            <a:xfrm flipV="1">
              <a:off x="4128" y="1776"/>
              <a:ext cx="288" cy="192"/>
            </a:xfrm>
            <a:prstGeom prst="cloudCallout">
              <a:avLst>
                <a:gd name="adj1" fmla="val 18745"/>
                <a:gd name="adj2" fmla="val 19269"/>
              </a:avLst>
            </a:prstGeom>
            <a:solidFill>
              <a:srgbClr val="CC3300"/>
            </a:solidFill>
            <a:ln w="9525">
              <a:solidFill>
                <a:sysClr val="windowText" lastClr="000000"/>
              </a:solidFill>
              <a:round/>
            </a:ln>
          </p:spPr>
          <p:txBody>
            <a:bodyPr rot="10800000"/>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CC3300"/>
                </a:solidFill>
                <a:effectLst/>
                <a:uLnTx/>
                <a:uFillTx/>
              </a:endParaRPr>
            </a:p>
          </p:txBody>
        </p:sp>
        <p:pic>
          <p:nvPicPr>
            <p:cNvPr id="30" name="Picture 15" descr="unit4_Open_f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2160"/>
              <a:ext cx="2544" cy="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 name="Text Box 18"/>
          <p:cNvSpPr txBox="1">
            <a:spLocks noChangeArrowheads="1"/>
          </p:cNvSpPr>
          <p:nvPr/>
        </p:nvSpPr>
        <p:spPr bwMode="auto">
          <a:xfrm>
            <a:off x="5402932" y="332656"/>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defTabSz="914400" eaLnBrk="1" fontAlgn="auto" latinLnBrk="0" hangingPunct="1">
              <a:lnSpc>
                <a:spcPct val="100000"/>
              </a:lnSpc>
              <a:spcBef>
                <a:spcPct val="20000"/>
              </a:spcBef>
              <a:spcAft>
                <a:spcPts val="0"/>
              </a:spcAft>
              <a:buClrTx/>
              <a:buSzTx/>
              <a:buFontTx/>
              <a:buNone/>
              <a:defRPr/>
            </a:pPr>
            <a:r>
              <a:rPr kumimoji="0" lang="en-US" sz="3200" b="0" i="0" u="none" strike="noStrike" kern="0" cap="none" spc="0" normalizeH="0" baseline="0" noProof="0" dirty="0" err="1">
                <a:ln>
                  <a:noFill/>
                </a:ln>
                <a:solidFill>
                  <a:srgbClr val="000099"/>
                </a:solidFill>
                <a:effectLst/>
                <a:uLnTx/>
                <a:uFillTx/>
                <a:latin typeface="Arial" panose="020B0604020202020204" pitchFamily="34" charset="0"/>
              </a:rPr>
              <a:t>Gãy</a:t>
            </a:r>
            <a:r>
              <a:rPr kumimoji="0" lang="en-US" sz="3200" b="0" i="0" u="none" strike="noStrike" kern="0" cap="none" spc="0" normalizeH="0" baseline="0" noProof="0" dirty="0">
                <a:ln>
                  <a:noFill/>
                </a:ln>
                <a:solidFill>
                  <a:srgbClr val="000099"/>
                </a:solidFill>
                <a:effectLst/>
                <a:uLnTx/>
                <a:uFillTx/>
                <a:latin typeface="Arial" panose="020B0604020202020204" pitchFamily="34" charset="0"/>
              </a:rPr>
              <a:t> </a:t>
            </a:r>
            <a:r>
              <a:rPr kumimoji="0" lang="en-US" sz="3200" b="0" i="0" u="none" strike="noStrike" kern="0" cap="none" spc="0" normalizeH="0" baseline="0" noProof="0" dirty="0" err="1">
                <a:ln>
                  <a:noFill/>
                </a:ln>
                <a:solidFill>
                  <a:srgbClr val="000099"/>
                </a:solidFill>
                <a:effectLst/>
                <a:uLnTx/>
                <a:uFillTx/>
                <a:latin typeface="Arial" panose="020B0604020202020204" pitchFamily="34" charset="0"/>
              </a:rPr>
              <a:t>xương</a:t>
            </a:r>
            <a:r>
              <a:rPr kumimoji="0" lang="en-US" sz="3200" b="0" i="0" u="none" strike="noStrike" kern="0" cap="none" spc="0" normalizeH="0" baseline="0" noProof="0" dirty="0">
                <a:ln>
                  <a:noFill/>
                </a:ln>
                <a:solidFill>
                  <a:srgbClr val="000099"/>
                </a:solidFill>
                <a:effectLst/>
                <a:uLnTx/>
                <a:uFillTx/>
                <a:latin typeface="Arial" panose="020B0604020202020204" pitchFamily="34" charset="0"/>
              </a:rPr>
              <a:t> </a:t>
            </a:r>
            <a:r>
              <a:rPr kumimoji="0" lang="en-US" sz="3200" b="0" i="0" u="none" strike="noStrike" kern="0" cap="none" spc="0" normalizeH="0" baseline="0" noProof="0" dirty="0" err="1">
                <a:ln>
                  <a:noFill/>
                </a:ln>
                <a:solidFill>
                  <a:srgbClr val="000099"/>
                </a:solidFill>
                <a:effectLst/>
                <a:uLnTx/>
                <a:uFillTx/>
                <a:latin typeface="Arial" panose="020B0604020202020204" pitchFamily="34" charset="0"/>
              </a:rPr>
              <a:t>hở</a:t>
            </a:r>
            <a:endParaRPr kumimoji="0" lang="en-US"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pic>
        <p:nvPicPr>
          <p:cNvPr id="33820"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790" y="181965"/>
            <a:ext cx="9113105" cy="659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21"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79" y="0"/>
            <a:ext cx="9174516" cy="658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040" name="Picture 2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79" y="687388"/>
            <a:ext cx="9116310" cy="53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10"/>
                                        <p:tgtEl>
                                          <p:spTgt spid="2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circle(in)">
                                      <p:cBhvr>
                                        <p:cTn id="15" dur="1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3820"/>
                                        </p:tgtEl>
                                        <p:attrNameLst>
                                          <p:attrName>style.visibility</p:attrName>
                                        </p:attrNameLst>
                                      </p:cBhvr>
                                      <p:to>
                                        <p:strVal val="visible"/>
                                      </p:to>
                                    </p:set>
                                    <p:animEffect transition="in" filter="circle(in)">
                                      <p:cBhvr>
                                        <p:cTn id="20" dur="250"/>
                                        <p:tgtEl>
                                          <p:spTgt spid="338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3821"/>
                                        </p:tgtEl>
                                        <p:attrNameLst>
                                          <p:attrName>style.visibility</p:attrName>
                                        </p:attrNameLst>
                                      </p:cBhvr>
                                      <p:to>
                                        <p:strVal val="visible"/>
                                      </p:to>
                                    </p:set>
                                    <p:animEffect transition="in" filter="barn(inVertical)">
                                      <p:cBhvr>
                                        <p:cTn id="25" dur="10"/>
                                        <p:tgtEl>
                                          <p:spTgt spid="338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4040"/>
                                        </p:tgtEl>
                                        <p:attrNameLst>
                                          <p:attrName>style.visibility</p:attrName>
                                        </p:attrNameLst>
                                      </p:cBhvr>
                                      <p:to>
                                        <p:strVal val="visible"/>
                                      </p:to>
                                    </p:set>
                                    <p:animEffect transition="in" filter="wipe(down)">
                                      <p:cBhvr>
                                        <p:cTn id="30" dur="10"/>
                                        <p:tgtEl>
                                          <p:spTgt spid="3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575" y="332656"/>
            <a:ext cx="8839200" cy="5715000"/>
          </a:xfrm>
        </p:spPr>
        <p:txBody>
          <a:bodyPr>
            <a:noAutofit/>
          </a:bodyPr>
          <a:lstStyle/>
          <a:p>
            <a:pPr marL="609600" lvl="0" indent="-609600" fontAlgn="base">
              <a:lnSpc>
                <a:spcPct val="130000"/>
              </a:lnSpc>
              <a:spcBef>
                <a:spcPts val="400"/>
              </a:spcBef>
              <a:spcAft>
                <a:spcPct val="0"/>
              </a:spcAft>
              <a:buClr>
                <a:srgbClr val="2DA2BF"/>
              </a:buClr>
              <a:buSzPct val="68000"/>
              <a:buNone/>
            </a:pPr>
            <a:r>
              <a:rPr lang="en-US" sz="3600" dirty="0">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Triệu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chứng</a:t>
            </a:r>
            <a:endParaRPr lang="en-US" sz="3600" b="1" dirty="0">
              <a:solidFill>
                <a:srgbClr val="FF0000"/>
              </a:solidFill>
              <a:latin typeface="Times New Roman" panose="02020603050405020304" pitchFamily="18" charset="0"/>
              <a:cs typeface="Times New Roman" panose="02020603050405020304" pitchFamily="18" charset="0"/>
            </a:endParaRPr>
          </a:p>
          <a:p>
            <a:pPr marL="609600" lvl="0" indent="-609600" fontAlgn="base">
              <a:lnSpc>
                <a:spcPct val="130000"/>
              </a:lnSpc>
              <a:spcBef>
                <a:spcPts val="400"/>
              </a:spcBef>
              <a:spcAft>
                <a:spcPct val="0"/>
              </a:spcAft>
              <a:buClr>
                <a:srgbClr val="2DA2BF"/>
              </a:buClr>
              <a:buSzPct val="68000"/>
              <a:buNone/>
            </a:pPr>
            <a:r>
              <a:rPr lang="en-US" sz="3600" dirty="0">
                <a:solidFill>
                  <a:srgbClr val="660033"/>
                </a:solidFill>
                <a:latin typeface="Times New Roman" panose="02020603050405020304" pitchFamily="18" charset="0"/>
                <a:cs typeface="Times New Roman" panose="02020603050405020304" pitchFamily="18" charset="0"/>
              </a:rPr>
              <a:t> 	</a:t>
            </a:r>
            <a:r>
              <a:rPr lang="en-US" sz="3600" dirty="0" err="1">
                <a:solidFill>
                  <a:srgbClr val="660033"/>
                </a:solidFill>
                <a:latin typeface="Times New Roman" panose="02020603050405020304" pitchFamily="18" charset="0"/>
                <a:cs typeface="Times New Roman" panose="02020603050405020304" pitchFamily="18" charset="0"/>
              </a:rPr>
              <a:t>Triệu</a:t>
            </a:r>
            <a:r>
              <a:rPr lang="en-US" sz="3600" dirty="0">
                <a:solidFill>
                  <a:srgbClr val="660033"/>
                </a:solidFill>
                <a:latin typeface="Times New Roman" panose="02020603050405020304" pitchFamily="18" charset="0"/>
                <a:cs typeface="Times New Roman" panose="02020603050405020304" pitchFamily="18" charset="0"/>
              </a:rPr>
              <a:t> </a:t>
            </a:r>
            <a:r>
              <a:rPr lang="en-US" sz="3600" dirty="0" err="1">
                <a:solidFill>
                  <a:srgbClr val="660033"/>
                </a:solidFill>
                <a:latin typeface="Times New Roman" panose="02020603050405020304" pitchFamily="18" charset="0"/>
                <a:cs typeface="Times New Roman" panose="02020603050405020304" pitchFamily="18" charset="0"/>
              </a:rPr>
              <a:t>chứng</a:t>
            </a:r>
            <a:r>
              <a:rPr lang="en-US" sz="3600" dirty="0">
                <a:solidFill>
                  <a:srgbClr val="660033"/>
                </a:solidFill>
                <a:latin typeface="Times New Roman" panose="02020603050405020304" pitchFamily="18" charset="0"/>
                <a:cs typeface="Times New Roman" panose="02020603050405020304" pitchFamily="18" charset="0"/>
              </a:rPr>
              <a:t> </a:t>
            </a:r>
            <a:r>
              <a:rPr lang="en-US" sz="3600" dirty="0" err="1">
                <a:solidFill>
                  <a:srgbClr val="660033"/>
                </a:solidFill>
                <a:latin typeface="Times New Roman" panose="02020603050405020304" pitchFamily="18" charset="0"/>
                <a:cs typeface="Times New Roman" panose="02020603050405020304" pitchFamily="18" charset="0"/>
              </a:rPr>
              <a:t>không</a:t>
            </a:r>
            <a:r>
              <a:rPr lang="en-US" sz="3600" dirty="0">
                <a:solidFill>
                  <a:srgbClr val="660033"/>
                </a:solidFill>
                <a:latin typeface="Times New Roman" panose="02020603050405020304" pitchFamily="18" charset="0"/>
                <a:cs typeface="Times New Roman" panose="02020603050405020304" pitchFamily="18" charset="0"/>
              </a:rPr>
              <a:t> </a:t>
            </a:r>
            <a:r>
              <a:rPr lang="en-US" sz="3600" dirty="0" err="1">
                <a:solidFill>
                  <a:srgbClr val="660033"/>
                </a:solidFill>
                <a:latin typeface="Times New Roman" panose="02020603050405020304" pitchFamily="18" charset="0"/>
                <a:cs typeface="Times New Roman" panose="02020603050405020304" pitchFamily="18" charset="0"/>
              </a:rPr>
              <a:t>đặc</a:t>
            </a:r>
            <a:r>
              <a:rPr lang="en-US" sz="3600" dirty="0">
                <a:solidFill>
                  <a:srgbClr val="660033"/>
                </a:solidFill>
                <a:latin typeface="Times New Roman" panose="02020603050405020304" pitchFamily="18" charset="0"/>
                <a:cs typeface="Times New Roman" panose="02020603050405020304" pitchFamily="18" charset="0"/>
              </a:rPr>
              <a:t> </a:t>
            </a:r>
            <a:r>
              <a:rPr lang="en-US" sz="3600" dirty="0" err="1">
                <a:solidFill>
                  <a:srgbClr val="660033"/>
                </a:solidFill>
                <a:latin typeface="Times New Roman" panose="02020603050405020304" pitchFamily="18" charset="0"/>
                <a:cs typeface="Times New Roman" panose="02020603050405020304" pitchFamily="18" charset="0"/>
              </a:rPr>
              <a:t>hiệu</a:t>
            </a:r>
            <a:r>
              <a:rPr lang="en-US" sz="3600" dirty="0">
                <a:solidFill>
                  <a:srgbClr val="660033"/>
                </a:solidFill>
                <a:latin typeface="Times New Roman" panose="02020603050405020304" pitchFamily="18" charset="0"/>
                <a:cs typeface="Times New Roman" panose="02020603050405020304" pitchFamily="18" charset="0"/>
              </a:rPr>
              <a:t>:</a:t>
            </a:r>
            <a:endParaRPr lang="en-US" sz="3600" dirty="0">
              <a:solidFill>
                <a:srgbClr val="660033"/>
              </a:solidFill>
              <a:latin typeface="Times New Roman" panose="02020603050405020304" pitchFamily="18" charset="0"/>
              <a:cs typeface="Times New Roman" panose="02020603050405020304" pitchFamily="18" charset="0"/>
            </a:endParaRPr>
          </a:p>
          <a:p>
            <a:pPr marL="990600" lvl="1" indent="-533400" fontAlgn="base">
              <a:lnSpc>
                <a:spcPct val="130000"/>
              </a:lnSpc>
              <a:spcBef>
                <a:spcPts val="325"/>
              </a:spcBef>
              <a:spcAft>
                <a:spcPct val="0"/>
              </a:spcAft>
              <a:buClr>
                <a:srgbClr val="2DA2BF"/>
              </a:buClr>
              <a:buFont typeface="Wingdings" panose="05000000000000000000" pitchFamily="2" charset="2"/>
              <a:buChar char="ü"/>
            </a:pPr>
            <a:r>
              <a:rPr lang="en-US" sz="3600" dirty="0" err="1">
                <a:solidFill>
                  <a:srgbClr val="000099"/>
                </a:solidFill>
                <a:latin typeface="Times New Roman" panose="02020603050405020304" pitchFamily="18" charset="0"/>
                <a:cs typeface="Times New Roman" panose="02020603050405020304" pitchFamily="18" charset="0"/>
              </a:rPr>
              <a:t>Đau</a:t>
            </a:r>
            <a:endParaRPr lang="en-US" sz="3600" dirty="0">
              <a:solidFill>
                <a:srgbClr val="000099"/>
              </a:solidFill>
              <a:latin typeface="Times New Roman" panose="02020603050405020304" pitchFamily="18" charset="0"/>
              <a:cs typeface="Times New Roman" panose="02020603050405020304" pitchFamily="18" charset="0"/>
            </a:endParaRPr>
          </a:p>
          <a:p>
            <a:pPr marL="990600" lvl="1" indent="-533400" fontAlgn="base">
              <a:lnSpc>
                <a:spcPct val="130000"/>
              </a:lnSpc>
              <a:spcBef>
                <a:spcPts val="325"/>
              </a:spcBef>
              <a:spcAft>
                <a:spcPct val="0"/>
              </a:spcAft>
              <a:buClr>
                <a:srgbClr val="2DA2BF"/>
              </a:buClr>
              <a:buFont typeface="Wingdings" panose="05000000000000000000" pitchFamily="2" charset="2"/>
              <a:buChar char="ü"/>
            </a:pPr>
            <a:r>
              <a:rPr lang="en-US" sz="3600" dirty="0" err="1">
                <a:solidFill>
                  <a:srgbClr val="000099"/>
                </a:solidFill>
                <a:latin typeface="Times New Roman" panose="02020603050405020304" pitchFamily="18" charset="0"/>
                <a:cs typeface="Times New Roman" panose="02020603050405020304" pitchFamily="18" charset="0"/>
              </a:rPr>
              <a:t>Giảm</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vận</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động</a:t>
            </a:r>
            <a:endParaRPr lang="en-US" sz="3600" dirty="0">
              <a:solidFill>
                <a:srgbClr val="000099"/>
              </a:solidFill>
              <a:latin typeface="Times New Roman" panose="02020603050405020304" pitchFamily="18" charset="0"/>
              <a:cs typeface="Times New Roman" panose="02020603050405020304" pitchFamily="18" charset="0"/>
            </a:endParaRPr>
          </a:p>
          <a:p>
            <a:pPr marL="990600" lvl="1" indent="-533400" fontAlgn="base">
              <a:lnSpc>
                <a:spcPct val="130000"/>
              </a:lnSpc>
              <a:spcBef>
                <a:spcPts val="325"/>
              </a:spcBef>
              <a:spcAft>
                <a:spcPct val="0"/>
              </a:spcAft>
              <a:buClr>
                <a:srgbClr val="2DA2BF"/>
              </a:buClr>
              <a:buFont typeface="Wingdings" panose="05000000000000000000" pitchFamily="2" charset="2"/>
              <a:buChar char="ü"/>
            </a:pPr>
            <a:r>
              <a:rPr lang="en-US" sz="3600" dirty="0" err="1">
                <a:solidFill>
                  <a:srgbClr val="000099"/>
                </a:solidFill>
                <a:latin typeface="Times New Roman" panose="02020603050405020304" pitchFamily="18" charset="0"/>
                <a:cs typeface="Times New Roman" panose="02020603050405020304" pitchFamily="18" charset="0"/>
              </a:rPr>
              <a:t>Sưng</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nề</a:t>
            </a:r>
            <a:r>
              <a:rPr lang="en-US" sz="3600" dirty="0">
                <a:solidFill>
                  <a:srgbClr val="000099"/>
                </a:solidFill>
                <a:latin typeface="Times New Roman" panose="02020603050405020304" pitchFamily="18" charset="0"/>
                <a:cs typeface="Times New Roman" panose="02020603050405020304" pitchFamily="18" charset="0"/>
              </a:rPr>
              <a:t> chi</a:t>
            </a:r>
            <a:endParaRPr lang="en-US" sz="3600" dirty="0">
              <a:solidFill>
                <a:srgbClr val="000099"/>
              </a:solidFill>
              <a:latin typeface="Times New Roman" panose="02020603050405020304" pitchFamily="18" charset="0"/>
              <a:cs typeface="Times New Roman" panose="02020603050405020304" pitchFamily="18" charset="0"/>
            </a:endParaRPr>
          </a:p>
          <a:p>
            <a:pPr marL="990600" lvl="1" indent="-533400" fontAlgn="base">
              <a:lnSpc>
                <a:spcPct val="130000"/>
              </a:lnSpc>
              <a:spcBef>
                <a:spcPts val="325"/>
              </a:spcBef>
              <a:spcAft>
                <a:spcPct val="0"/>
              </a:spcAft>
              <a:buClr>
                <a:srgbClr val="2DA2BF"/>
              </a:buClr>
              <a:buFont typeface="Wingdings" panose="05000000000000000000" pitchFamily="2" charset="2"/>
              <a:buChar char="ü"/>
            </a:pPr>
            <a:r>
              <a:rPr lang="en-US" sz="3600" dirty="0" err="1">
                <a:solidFill>
                  <a:srgbClr val="000099"/>
                </a:solidFill>
                <a:latin typeface="Times New Roman" panose="02020603050405020304" pitchFamily="18" charset="0"/>
                <a:cs typeface="Times New Roman" panose="02020603050405020304" pitchFamily="18" charset="0"/>
              </a:rPr>
              <a:t>Bầm</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tím</a:t>
            </a:r>
            <a:endParaRPr lang="en-US" sz="3600" dirty="0">
              <a:solidFill>
                <a:srgbClr val="000099"/>
              </a:solidFill>
              <a:latin typeface="Times New Roman" panose="02020603050405020304" pitchFamily="18" charset="0"/>
              <a:cs typeface="Times New Roman" panose="02020603050405020304" pitchFamily="18" charset="0"/>
            </a:endParaRPr>
          </a:p>
          <a:p>
            <a:pPr marL="457200" lvl="1" indent="0" algn="just" fontAlgn="base">
              <a:lnSpc>
                <a:spcPct val="130000"/>
              </a:lnSpc>
              <a:spcBef>
                <a:spcPts val="325"/>
              </a:spcBef>
              <a:spcAft>
                <a:spcPct val="0"/>
              </a:spcAft>
              <a:buClr>
                <a:srgbClr val="2DA2BF"/>
              </a:buClr>
              <a:buNone/>
            </a:pPr>
            <a:r>
              <a:rPr lang="en-US" sz="3600" i="1" dirty="0" err="1">
                <a:solidFill>
                  <a:srgbClr val="008000"/>
                </a:solidFill>
                <a:latin typeface="Times New Roman" panose="02020603050405020304" pitchFamily="18" charset="0"/>
                <a:cs typeface="Times New Roman" panose="02020603050405020304" pitchFamily="18" charset="0"/>
              </a:rPr>
              <a:t>Các</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dấu</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hiệu</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trên</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cũng</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có</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trong</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chấn</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thương</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phần</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mềm</a:t>
            </a:r>
            <a:endParaRPr lang="en-US" sz="3600" i="1" dirty="0">
              <a:solidFill>
                <a:srgbClr val="008000"/>
              </a:solidFill>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80638"/>
            <a:ext cx="8591872" cy="5092578"/>
          </a:xfrm>
        </p:spPr>
        <p:txBody>
          <a:bodyPr>
            <a:noAutofit/>
          </a:bodyPr>
          <a:lstStyle/>
          <a:p>
            <a:pPr marL="609600" lvl="0" indent="-609600" fontAlgn="base">
              <a:lnSpc>
                <a:spcPct val="130000"/>
              </a:lnSpc>
              <a:spcBef>
                <a:spcPts val="400"/>
              </a:spcBef>
              <a:spcAft>
                <a:spcPct val="0"/>
              </a:spcAft>
              <a:buClr>
                <a:srgbClr val="2DA2BF"/>
              </a:buClr>
              <a:buSzPct val="68000"/>
              <a:buNone/>
            </a:pPr>
            <a:r>
              <a:rPr lang="en-US" sz="3600" dirty="0">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Triệu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chứng</a:t>
            </a:r>
            <a:endParaRPr lang="en-US" sz="3600" b="1" dirty="0">
              <a:solidFill>
                <a:srgbClr val="FF0000"/>
              </a:solidFill>
              <a:latin typeface="Times New Roman" panose="02020603050405020304" pitchFamily="18" charset="0"/>
              <a:cs typeface="Times New Roman" panose="02020603050405020304" pitchFamily="18" charset="0"/>
            </a:endParaRPr>
          </a:p>
          <a:p>
            <a:pPr marL="609600" lvl="0" indent="-609600" fontAlgn="base">
              <a:lnSpc>
                <a:spcPct val="130000"/>
              </a:lnSpc>
              <a:spcBef>
                <a:spcPts val="400"/>
              </a:spcBef>
              <a:spcAft>
                <a:spcPct val="0"/>
              </a:spcAft>
              <a:buClr>
                <a:srgbClr val="2DA2BF"/>
              </a:buClr>
              <a:buSzPct val="68000"/>
              <a:buNone/>
            </a:pPr>
            <a:r>
              <a:rPr lang="en-US" sz="3600" dirty="0">
                <a:solidFill>
                  <a:srgbClr val="660033"/>
                </a:solidFill>
                <a:latin typeface="Times New Roman" panose="02020603050405020304" pitchFamily="18" charset="0"/>
                <a:cs typeface="Times New Roman" panose="02020603050405020304" pitchFamily="18" charset="0"/>
              </a:rPr>
              <a:t> 	</a:t>
            </a:r>
            <a:r>
              <a:rPr lang="en-US" sz="3600" dirty="0" err="1">
                <a:solidFill>
                  <a:srgbClr val="660033"/>
                </a:solidFill>
                <a:latin typeface="Times New Roman" panose="02020603050405020304" pitchFamily="18" charset="0"/>
                <a:cs typeface="Times New Roman" panose="02020603050405020304" pitchFamily="18" charset="0"/>
              </a:rPr>
              <a:t>Triệu</a:t>
            </a:r>
            <a:r>
              <a:rPr lang="en-US" sz="3600" dirty="0">
                <a:solidFill>
                  <a:srgbClr val="660033"/>
                </a:solidFill>
                <a:latin typeface="Times New Roman" panose="02020603050405020304" pitchFamily="18" charset="0"/>
                <a:cs typeface="Times New Roman" panose="02020603050405020304" pitchFamily="18" charset="0"/>
              </a:rPr>
              <a:t> </a:t>
            </a:r>
            <a:r>
              <a:rPr lang="en-US" sz="3600" dirty="0" err="1">
                <a:solidFill>
                  <a:srgbClr val="660033"/>
                </a:solidFill>
                <a:latin typeface="Times New Roman" panose="02020603050405020304" pitchFamily="18" charset="0"/>
                <a:cs typeface="Times New Roman" panose="02020603050405020304" pitchFamily="18" charset="0"/>
              </a:rPr>
              <a:t>chứng</a:t>
            </a:r>
            <a:r>
              <a:rPr lang="en-US" sz="3600" dirty="0">
                <a:solidFill>
                  <a:srgbClr val="660033"/>
                </a:solidFill>
                <a:latin typeface="Times New Roman" panose="02020603050405020304" pitchFamily="18" charset="0"/>
                <a:cs typeface="Times New Roman" panose="02020603050405020304" pitchFamily="18" charset="0"/>
              </a:rPr>
              <a:t> </a:t>
            </a:r>
            <a:r>
              <a:rPr lang="en-US" sz="3600" dirty="0" err="1">
                <a:solidFill>
                  <a:srgbClr val="660033"/>
                </a:solidFill>
                <a:latin typeface="Times New Roman" panose="02020603050405020304" pitchFamily="18" charset="0"/>
                <a:cs typeface="Times New Roman" panose="02020603050405020304" pitchFamily="18" charset="0"/>
              </a:rPr>
              <a:t>đặc</a:t>
            </a:r>
            <a:r>
              <a:rPr lang="en-US" sz="3600" dirty="0">
                <a:solidFill>
                  <a:srgbClr val="660033"/>
                </a:solidFill>
                <a:latin typeface="Times New Roman" panose="02020603050405020304" pitchFamily="18" charset="0"/>
                <a:cs typeface="Times New Roman" panose="02020603050405020304" pitchFamily="18" charset="0"/>
              </a:rPr>
              <a:t> </a:t>
            </a:r>
            <a:r>
              <a:rPr lang="en-US" sz="3600" dirty="0" err="1">
                <a:solidFill>
                  <a:srgbClr val="660033"/>
                </a:solidFill>
                <a:latin typeface="Times New Roman" panose="02020603050405020304" pitchFamily="18" charset="0"/>
                <a:cs typeface="Times New Roman" panose="02020603050405020304" pitchFamily="18" charset="0"/>
              </a:rPr>
              <a:t>hiệu</a:t>
            </a:r>
            <a:r>
              <a:rPr lang="en-US" sz="3600" dirty="0">
                <a:solidFill>
                  <a:srgbClr val="660033"/>
                </a:solidFill>
                <a:latin typeface="Times New Roman" panose="02020603050405020304" pitchFamily="18" charset="0"/>
                <a:cs typeface="Times New Roman" panose="02020603050405020304" pitchFamily="18" charset="0"/>
              </a:rPr>
              <a:t>:</a:t>
            </a:r>
            <a:endParaRPr lang="en-US" sz="3600" dirty="0">
              <a:solidFill>
                <a:srgbClr val="660033"/>
              </a:solidFill>
              <a:latin typeface="Times New Roman" panose="02020603050405020304" pitchFamily="18" charset="0"/>
              <a:cs typeface="Times New Roman" panose="02020603050405020304" pitchFamily="18" charset="0"/>
            </a:endParaRPr>
          </a:p>
          <a:p>
            <a:pPr marL="990600" lvl="1" indent="-533400" fontAlgn="base">
              <a:lnSpc>
                <a:spcPct val="130000"/>
              </a:lnSpc>
              <a:spcBef>
                <a:spcPts val="325"/>
              </a:spcBef>
              <a:spcAft>
                <a:spcPct val="0"/>
              </a:spcAft>
              <a:buClr>
                <a:srgbClr val="2DA2BF"/>
              </a:buClr>
              <a:buFont typeface="Wingdings" panose="05000000000000000000" pitchFamily="2" charset="2"/>
              <a:buChar char="ü"/>
            </a:pPr>
            <a:r>
              <a:rPr lang="en-US" sz="3600" dirty="0" err="1">
                <a:solidFill>
                  <a:srgbClr val="000099"/>
                </a:solidFill>
                <a:latin typeface="Times New Roman" panose="02020603050405020304" pitchFamily="18" charset="0"/>
                <a:cs typeface="Times New Roman" panose="02020603050405020304" pitchFamily="18" charset="0"/>
              </a:rPr>
              <a:t>Biến</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dạng</a:t>
            </a:r>
            <a:r>
              <a:rPr lang="en-US" sz="3600" dirty="0">
                <a:solidFill>
                  <a:srgbClr val="000099"/>
                </a:solidFill>
                <a:latin typeface="Times New Roman" panose="02020603050405020304" pitchFamily="18" charset="0"/>
                <a:cs typeface="Times New Roman" panose="02020603050405020304" pitchFamily="18" charset="0"/>
              </a:rPr>
              <a:t> chi</a:t>
            </a:r>
            <a:endParaRPr lang="en-US" sz="3600" dirty="0">
              <a:solidFill>
                <a:srgbClr val="000099"/>
              </a:solidFill>
              <a:latin typeface="Times New Roman" panose="02020603050405020304" pitchFamily="18" charset="0"/>
              <a:cs typeface="Times New Roman" panose="02020603050405020304" pitchFamily="18" charset="0"/>
            </a:endParaRPr>
          </a:p>
          <a:p>
            <a:pPr marL="990600" lvl="1" indent="-533400" fontAlgn="base">
              <a:lnSpc>
                <a:spcPct val="130000"/>
              </a:lnSpc>
              <a:spcBef>
                <a:spcPts val="325"/>
              </a:spcBef>
              <a:spcAft>
                <a:spcPct val="0"/>
              </a:spcAft>
              <a:buClr>
                <a:srgbClr val="2DA2BF"/>
              </a:buClr>
              <a:buFont typeface="Wingdings" panose="05000000000000000000" pitchFamily="2" charset="2"/>
              <a:buChar char="ü"/>
            </a:pPr>
            <a:r>
              <a:rPr lang="en-US" sz="3600" dirty="0" err="1">
                <a:solidFill>
                  <a:srgbClr val="000099"/>
                </a:solidFill>
                <a:latin typeface="Times New Roman" panose="02020603050405020304" pitchFamily="18" charset="0"/>
                <a:cs typeface="Times New Roman" panose="02020603050405020304" pitchFamily="18" charset="0"/>
              </a:rPr>
              <a:t>Tiếng</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lạo</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xạo</a:t>
            </a:r>
            <a:endParaRPr lang="en-US" sz="3600" dirty="0">
              <a:solidFill>
                <a:srgbClr val="000099"/>
              </a:solidFill>
              <a:latin typeface="Times New Roman" panose="02020603050405020304" pitchFamily="18" charset="0"/>
              <a:cs typeface="Times New Roman" panose="02020603050405020304" pitchFamily="18" charset="0"/>
            </a:endParaRPr>
          </a:p>
          <a:p>
            <a:pPr marL="990600" lvl="1" indent="-533400" fontAlgn="base">
              <a:lnSpc>
                <a:spcPct val="130000"/>
              </a:lnSpc>
              <a:spcBef>
                <a:spcPts val="325"/>
              </a:spcBef>
              <a:spcAft>
                <a:spcPct val="0"/>
              </a:spcAft>
              <a:buClr>
                <a:srgbClr val="2DA2BF"/>
              </a:buClr>
              <a:buFont typeface="Wingdings" panose="05000000000000000000" pitchFamily="2" charset="2"/>
              <a:buChar char="ü"/>
            </a:pPr>
            <a:r>
              <a:rPr lang="en-US" sz="3600" dirty="0" err="1">
                <a:solidFill>
                  <a:srgbClr val="000099"/>
                </a:solidFill>
                <a:latin typeface="Times New Roman" panose="02020603050405020304" pitchFamily="18" charset="0"/>
                <a:cs typeface="Times New Roman" panose="02020603050405020304" pitchFamily="18" charset="0"/>
              </a:rPr>
              <a:t>Cử</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động</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bất</a:t>
            </a:r>
            <a:r>
              <a:rPr lang="en-US" sz="3600" dirty="0">
                <a:solidFill>
                  <a:srgbClr val="000099"/>
                </a:solidFill>
                <a:latin typeface="Times New Roman" panose="02020603050405020304" pitchFamily="18" charset="0"/>
                <a:cs typeface="Times New Roman" panose="02020603050405020304" pitchFamily="18" charset="0"/>
              </a:rPr>
              <a:t> </a:t>
            </a:r>
            <a:r>
              <a:rPr lang="en-US" sz="3600" dirty="0" err="1">
                <a:solidFill>
                  <a:srgbClr val="000099"/>
                </a:solidFill>
                <a:latin typeface="Times New Roman" panose="02020603050405020304" pitchFamily="18" charset="0"/>
                <a:cs typeface="Times New Roman" panose="02020603050405020304" pitchFamily="18" charset="0"/>
              </a:rPr>
              <a:t>thường</a:t>
            </a:r>
            <a:endParaRPr lang="en-US" sz="3600" dirty="0">
              <a:solidFill>
                <a:srgbClr val="000099"/>
              </a:solidFill>
              <a:latin typeface="Times New Roman" panose="02020603050405020304" pitchFamily="18" charset="0"/>
              <a:cs typeface="Times New Roman" panose="02020603050405020304" pitchFamily="18" charset="0"/>
            </a:endParaRPr>
          </a:p>
          <a:p>
            <a:pPr marL="990600" lvl="1" indent="-533400" fontAlgn="base">
              <a:lnSpc>
                <a:spcPct val="130000"/>
              </a:lnSpc>
              <a:spcBef>
                <a:spcPts val="325"/>
              </a:spcBef>
              <a:spcAft>
                <a:spcPct val="0"/>
              </a:spcAft>
              <a:buClr>
                <a:srgbClr val="2DA2BF"/>
              </a:buClr>
              <a:buNone/>
            </a:pPr>
            <a:r>
              <a:rPr lang="en-US" sz="3600" i="1" dirty="0" err="1">
                <a:solidFill>
                  <a:srgbClr val="008000"/>
                </a:solidFill>
                <a:latin typeface="Times New Roman" panose="02020603050405020304" pitchFamily="18" charset="0"/>
                <a:cs typeface="Times New Roman" panose="02020603050405020304" pitchFamily="18" charset="0"/>
              </a:rPr>
              <a:t>Không</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được</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cố</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tìm</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các</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dấu</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hiệu</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này</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chỉ</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phát</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hiện</a:t>
            </a:r>
            <a:r>
              <a:rPr lang="en-US" sz="3600" i="1" dirty="0">
                <a:solidFill>
                  <a:srgbClr val="008000"/>
                </a:solidFill>
                <a:latin typeface="Times New Roman" panose="02020603050405020304" pitchFamily="18" charset="0"/>
                <a:cs typeface="Times New Roman" panose="02020603050405020304" pitchFamily="18" charset="0"/>
              </a:rPr>
              <a:t> qua </a:t>
            </a:r>
            <a:r>
              <a:rPr lang="en-US" sz="3600" i="1" dirty="0" err="1">
                <a:solidFill>
                  <a:srgbClr val="008000"/>
                </a:solidFill>
                <a:latin typeface="Times New Roman" panose="02020603050405020304" pitchFamily="18" charset="0"/>
                <a:cs typeface="Times New Roman" panose="02020603050405020304" pitchFamily="18" charset="0"/>
              </a:rPr>
              <a:t>quan</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sát</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hoặc</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khi</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sơ</a:t>
            </a:r>
            <a:r>
              <a:rPr lang="en-US" sz="3600" i="1" dirty="0">
                <a:solidFill>
                  <a:srgbClr val="008000"/>
                </a:solidFill>
                <a:latin typeface="Times New Roman" panose="02020603050405020304" pitchFamily="18" charset="0"/>
                <a:cs typeface="Times New Roman" panose="02020603050405020304" pitchFamily="18" charset="0"/>
              </a:rPr>
              <a:t> </a:t>
            </a:r>
            <a:r>
              <a:rPr lang="en-US" sz="3600" i="1" dirty="0" err="1">
                <a:solidFill>
                  <a:srgbClr val="008000"/>
                </a:solidFill>
                <a:latin typeface="Times New Roman" panose="02020603050405020304" pitchFamily="18" charset="0"/>
                <a:cs typeface="Times New Roman" panose="02020603050405020304" pitchFamily="18" charset="0"/>
              </a:rPr>
              <a:t>cứu</a:t>
            </a:r>
            <a:endParaRPr lang="en-US" sz="3600" dirty="0">
              <a:latin typeface="Times New Roman" panose="02020603050405020304" pitchFamily="18" charset="0"/>
              <a:cs typeface="Times New Roman" panose="02020603050405020304" pitchFamily="18" charset="0"/>
            </a:endParaRPr>
          </a:p>
          <a:p>
            <a:pPr marL="0" indent="0">
              <a:buNone/>
            </a:pPr>
            <a:endParaRPr lang="en-US" sz="3600" dirty="0">
              <a:latin typeface="Times New Roman" panose="02020603050405020304" pitchFamily="18" charset="0"/>
              <a:cs typeface="Times New Roman" panose="02020603050405020304" pitchFamily="18"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1843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27584" y="312832"/>
            <a:ext cx="6832062"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926" y="404664"/>
            <a:ext cx="7463490" cy="5893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1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fade">
                                      <p:cBhvr>
                                        <p:cTn id="12" dur="1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28710"/>
            <a:ext cx="8839200" cy="5715000"/>
          </a:xfrm>
        </p:spPr>
        <p:txBody>
          <a:bodyPr>
            <a:normAutofit/>
          </a:bodyPr>
          <a:lstStyle/>
          <a:p>
            <a:pPr marL="0" indent="0">
              <a:buNone/>
            </a:pP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50" name="Rectangle 49"/>
          <p:cNvSpPr/>
          <p:nvPr/>
        </p:nvSpPr>
        <p:spPr>
          <a:xfrm>
            <a:off x="180230" y="160338"/>
            <a:ext cx="8784257" cy="3539430"/>
          </a:xfrm>
          <a:prstGeom prst="rect">
            <a:avLst/>
          </a:prstGeom>
          <a:solidFill>
            <a:srgbClr val="E2C0DE"/>
          </a:solidFill>
        </p:spPr>
        <p:txBody>
          <a:bodyPr wrap="square">
            <a:spAutoFit/>
          </a:bodyPr>
          <a:lstStyle/>
          <a:p>
            <a:r>
              <a:rPr lang="nl-NL" sz="3200" b="1" dirty="0">
                <a:solidFill>
                  <a:srgbClr val="C00000"/>
                </a:solidFill>
                <a:latin typeface="Times New Roman" panose="02020603050405020304" pitchFamily="18" charset="0"/>
                <a:cs typeface="Times New Roman" panose="02020603050405020304" pitchFamily="18" charset="0"/>
              </a:rPr>
              <a:t>Nguyên tắc cố định gãy xương:</a:t>
            </a:r>
            <a:endParaRPr lang="nl-NL" sz="3200" b="1" dirty="0">
              <a:solidFill>
                <a:srgbClr val="C00000"/>
              </a:solidFill>
              <a:latin typeface="Times New Roman" panose="02020603050405020304" pitchFamily="18" charset="0"/>
              <a:cs typeface="Times New Roman" panose="02020603050405020304" pitchFamily="18" charset="0"/>
            </a:endParaRPr>
          </a:p>
          <a:p>
            <a:r>
              <a:rPr lang="nl-NL" sz="3200" b="1" dirty="0">
                <a:latin typeface="Times New Roman" panose="02020603050405020304" pitchFamily="18" charset="0"/>
                <a:cs typeface="Times New Roman" panose="02020603050405020304" pitchFamily="18" charset="0"/>
              </a:rPr>
              <a:t>	+ </a:t>
            </a:r>
            <a:r>
              <a:rPr lang="nl-NL" sz="3200" dirty="0">
                <a:latin typeface="Times New Roman" panose="02020603050405020304" pitchFamily="18" charset="0"/>
                <a:cs typeface="Times New Roman" panose="02020603050405020304" pitchFamily="18" charset="0"/>
              </a:rPr>
              <a:t>Không đặt nẹp trực tiếp lên da </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	+ Cố định xương gãy trên dưới 1 ổ khớp</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	+ Bất động ở tư thế cơ năng</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	+ Sau khi cố định buộc chi gãy với chi lành </a:t>
            </a:r>
            <a:endParaRPr lang="en-US" sz="3200" dirty="0">
              <a:latin typeface="Times New Roman" panose="02020603050405020304" pitchFamily="18" charset="0"/>
              <a:cs typeface="Times New Roman" panose="02020603050405020304" pitchFamily="18" charset="0"/>
            </a:endParaRPr>
          </a:p>
          <a:p>
            <a:r>
              <a:rPr lang="nl-NL" sz="3200" dirty="0">
                <a:latin typeface="Times New Roman" panose="02020603050405020304" pitchFamily="18" charset="0"/>
                <a:cs typeface="Times New Roman" panose="02020603050405020304" pitchFamily="18" charset="0"/>
              </a:rPr>
              <a:t>	+ Nhanh chóng, nhẹ nhàng, vận chuyển nạn nhân</a:t>
            </a:r>
            <a:r>
              <a:rPr lang="nl-NL" sz="3200" dirty="0">
                <a:latin typeface="Arial" panose="020B0604020202020204" pitchFamily="34" charset="0"/>
                <a:cs typeface="Arial" panose="020B0604020202020204" pitchFamily="34" charset="0"/>
              </a:rPr>
              <a:t> </a:t>
            </a:r>
            <a:endParaRPr lang="en-US" sz="3200" dirty="0">
              <a:latin typeface="Arial" panose="020B0604020202020204" pitchFamily="34" charset="0"/>
              <a:cs typeface="Arial" panose="020B0604020202020204" pitchFamily="34" charset="0"/>
            </a:endParaRPr>
          </a:p>
        </p:txBody>
      </p:sp>
      <p:pic>
        <p:nvPicPr>
          <p:cNvPr id="44034" name="Picture 2" descr="Sơ cứu khi gãy xương"/>
          <p:cNvPicPr>
            <a:picLocks noChangeAspect="1" noChangeArrowheads="1"/>
          </p:cNvPicPr>
          <p:nvPr/>
        </p:nvPicPr>
        <p:blipFill>
          <a:blip r:embed="rId1"/>
          <a:srcRect/>
          <a:stretch>
            <a:fillRect/>
          </a:stretch>
        </p:blipFill>
        <p:spPr bwMode="auto">
          <a:xfrm>
            <a:off x="540856" y="4420559"/>
            <a:ext cx="3673954" cy="2080275"/>
          </a:xfrm>
          <a:prstGeom prst="rect">
            <a:avLst/>
          </a:prstGeom>
          <a:noFill/>
        </p:spPr>
      </p:pic>
      <p:pic>
        <p:nvPicPr>
          <p:cNvPr id="44036" name="Picture 4" descr="Sơ cứu gẫy xương"/>
          <p:cNvPicPr>
            <a:picLocks noChangeAspect="1" noChangeArrowheads="1"/>
          </p:cNvPicPr>
          <p:nvPr/>
        </p:nvPicPr>
        <p:blipFill>
          <a:blip r:embed="rId2"/>
          <a:srcRect/>
          <a:stretch>
            <a:fillRect/>
          </a:stretch>
        </p:blipFill>
        <p:spPr bwMode="auto">
          <a:xfrm>
            <a:off x="4643438" y="4417469"/>
            <a:ext cx="4071966" cy="216063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bg/>
                                          </p:spTgt>
                                        </p:tgtEl>
                                        <p:attrNameLst>
                                          <p:attrName>style.visibility</p:attrName>
                                        </p:attrNameLst>
                                      </p:cBhvr>
                                      <p:to>
                                        <p:strVal val="visible"/>
                                      </p:to>
                                    </p:set>
                                    <p:anim calcmode="lin" valueType="num">
                                      <p:cBhvr additive="base">
                                        <p:cTn id="7" dur="500" fill="hold"/>
                                        <p:tgtEl>
                                          <p:spTgt spid="50">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0">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
                                            <p:txEl>
                                              <p:pRg st="0" end="0"/>
                                            </p:txEl>
                                          </p:spTgt>
                                        </p:tgtEl>
                                        <p:attrNameLst>
                                          <p:attrName>style.visibility</p:attrName>
                                        </p:attrNameLst>
                                      </p:cBhvr>
                                      <p:to>
                                        <p:strVal val="visible"/>
                                      </p:to>
                                    </p:set>
                                    <p:anim calcmode="lin" valueType="num">
                                      <p:cBhvr additive="base">
                                        <p:cTn id="13" dur="500" fill="hold"/>
                                        <p:tgtEl>
                                          <p:spTgt spid="5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
                                            <p:txEl>
                                              <p:pRg st="1" end="1"/>
                                            </p:txEl>
                                          </p:spTgt>
                                        </p:tgtEl>
                                        <p:attrNameLst>
                                          <p:attrName>style.visibility</p:attrName>
                                        </p:attrNameLst>
                                      </p:cBhvr>
                                      <p:to>
                                        <p:strVal val="visible"/>
                                      </p:to>
                                    </p:set>
                                    <p:anim calcmode="lin" valueType="num">
                                      <p:cBhvr additive="base">
                                        <p:cTn id="19" dur="500" fill="hold"/>
                                        <p:tgtEl>
                                          <p:spTgt spid="5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0">
                                            <p:txEl>
                                              <p:pRg st="2" end="2"/>
                                            </p:txEl>
                                          </p:spTgt>
                                        </p:tgtEl>
                                        <p:attrNameLst>
                                          <p:attrName>style.visibility</p:attrName>
                                        </p:attrNameLst>
                                      </p:cBhvr>
                                      <p:to>
                                        <p:strVal val="visible"/>
                                      </p:to>
                                    </p:set>
                                    <p:anim calcmode="lin" valueType="num">
                                      <p:cBhvr additive="base">
                                        <p:cTn id="25" dur="500" fill="hold"/>
                                        <p:tgtEl>
                                          <p:spTgt spid="50">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0">
                                            <p:txEl>
                                              <p:pRg st="3" end="3"/>
                                            </p:txEl>
                                          </p:spTgt>
                                        </p:tgtEl>
                                        <p:attrNameLst>
                                          <p:attrName>style.visibility</p:attrName>
                                        </p:attrNameLst>
                                      </p:cBhvr>
                                      <p:to>
                                        <p:strVal val="visible"/>
                                      </p:to>
                                    </p:set>
                                    <p:anim calcmode="lin" valueType="num">
                                      <p:cBhvr additive="base">
                                        <p:cTn id="31" dur="500" fill="hold"/>
                                        <p:tgtEl>
                                          <p:spTgt spid="50">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0">
                                            <p:txEl>
                                              <p:pRg st="4" end="4"/>
                                            </p:txEl>
                                          </p:spTgt>
                                        </p:tgtEl>
                                        <p:attrNameLst>
                                          <p:attrName>style.visibility</p:attrName>
                                        </p:attrNameLst>
                                      </p:cBhvr>
                                      <p:to>
                                        <p:strVal val="visible"/>
                                      </p:to>
                                    </p:set>
                                    <p:anim calcmode="lin" valueType="num">
                                      <p:cBhvr additive="base">
                                        <p:cTn id="37" dur="500" fill="hold"/>
                                        <p:tgtEl>
                                          <p:spTgt spid="50">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0">
                                            <p:txEl>
                                              <p:pRg st="5" end="5"/>
                                            </p:txEl>
                                          </p:spTgt>
                                        </p:tgtEl>
                                        <p:attrNameLst>
                                          <p:attrName>style.visibility</p:attrName>
                                        </p:attrNameLst>
                                      </p:cBhvr>
                                      <p:to>
                                        <p:strVal val="visible"/>
                                      </p:to>
                                    </p:set>
                                    <p:anim calcmode="lin" valueType="num">
                                      <p:cBhvr additive="base">
                                        <p:cTn id="43" dur="500" fill="hold"/>
                                        <p:tgtEl>
                                          <p:spTgt spid="50">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4034"/>
                                        </p:tgtEl>
                                        <p:attrNameLst>
                                          <p:attrName>style.visibility</p:attrName>
                                        </p:attrNameLst>
                                      </p:cBhvr>
                                      <p:to>
                                        <p:strVal val="visible"/>
                                      </p:to>
                                    </p:set>
                                    <p:anim calcmode="lin" valueType="num">
                                      <p:cBhvr additive="base">
                                        <p:cTn id="49" dur="500" fill="hold"/>
                                        <p:tgtEl>
                                          <p:spTgt spid="44034"/>
                                        </p:tgtEl>
                                        <p:attrNameLst>
                                          <p:attrName>ppt_x</p:attrName>
                                        </p:attrNameLst>
                                      </p:cBhvr>
                                      <p:tavLst>
                                        <p:tav tm="0">
                                          <p:val>
                                            <p:strVal val="#ppt_x"/>
                                          </p:val>
                                        </p:tav>
                                        <p:tav tm="100000">
                                          <p:val>
                                            <p:strVal val="#ppt_x"/>
                                          </p:val>
                                        </p:tav>
                                      </p:tavLst>
                                    </p:anim>
                                    <p:anim calcmode="lin" valueType="num">
                                      <p:cBhvr additive="base">
                                        <p:cTn id="50" dur="500" fill="hold"/>
                                        <p:tgtEl>
                                          <p:spTgt spid="4403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4036"/>
                                        </p:tgtEl>
                                        <p:attrNameLst>
                                          <p:attrName>style.visibility</p:attrName>
                                        </p:attrNameLst>
                                      </p:cBhvr>
                                      <p:to>
                                        <p:strVal val="visible"/>
                                      </p:to>
                                    </p:set>
                                    <p:anim calcmode="lin" valueType="num">
                                      <p:cBhvr additive="base">
                                        <p:cTn id="55" dur="500" fill="hold"/>
                                        <p:tgtEl>
                                          <p:spTgt spid="44036"/>
                                        </p:tgtEl>
                                        <p:attrNameLst>
                                          <p:attrName>ppt_x</p:attrName>
                                        </p:attrNameLst>
                                      </p:cBhvr>
                                      <p:tavLst>
                                        <p:tav tm="0">
                                          <p:val>
                                            <p:strVal val="#ppt_x"/>
                                          </p:val>
                                        </p:tav>
                                        <p:tav tm="100000">
                                          <p:val>
                                            <p:strVal val="#ppt_x"/>
                                          </p:val>
                                        </p:tav>
                                      </p:tavLst>
                                    </p:anim>
                                    <p:anim calcmode="lin" valueType="num">
                                      <p:cBhvr additive="base">
                                        <p:cTn id="56" dur="500" fill="hold"/>
                                        <p:tgtEl>
                                          <p:spTgt spid="440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28710"/>
            <a:ext cx="8839200" cy="5715000"/>
          </a:xfrm>
        </p:spPr>
        <p:txBody>
          <a:bodyPr>
            <a:normAutofit/>
          </a:bodyPr>
          <a:lstStyle/>
          <a:p>
            <a:pPr marL="0" indent="0">
              <a:buNone/>
            </a:pP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368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51720" y="83142"/>
            <a:ext cx="5040559" cy="669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620688"/>
            <a:ext cx="8938858" cy="5613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867"/>
                                        </p:tgtEl>
                                        <p:attrNameLst>
                                          <p:attrName>style.visibility</p:attrName>
                                        </p:attrNameLst>
                                      </p:cBhvr>
                                      <p:to>
                                        <p:strVal val="visible"/>
                                      </p:to>
                                    </p:set>
                                    <p:animEffect transition="in" filter="wipe(down)">
                                      <p:cBhvr>
                                        <p:cTn id="7" dur="1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28710"/>
            <a:ext cx="8839200" cy="5715000"/>
          </a:xfrm>
        </p:spPr>
        <p:txBody>
          <a:bodyPr>
            <a:normAutofit/>
          </a:bodyPr>
          <a:lstStyle/>
          <a:p>
            <a:pPr marL="0" indent="0">
              <a:buNone/>
            </a:pP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348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5575" y="15948"/>
            <a:ext cx="4333875" cy="3269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7936"/>
            <a:ext cx="4572000" cy="3277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1008"/>
            <a:ext cx="4571887" cy="336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3501008"/>
            <a:ext cx="4572000" cy="3361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648" y="404664"/>
            <a:ext cx="6192688" cy="61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0649"/>
            <a:ext cx="9252520" cy="6192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circle(in)">
                                      <p:cBhvr>
                                        <p:cTn id="7" dur="250"/>
                                        <p:tgtEl>
                                          <p:spTgt spid="348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19458" name="AutoShape 2" descr="Nguyên tắc cấp cứu ba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9460" name="AutoShape 4" descr="Nguyên tắc cấp cứu ba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7" name="Rectangle 6"/>
          <p:cNvSpPr/>
          <p:nvPr/>
        </p:nvSpPr>
        <p:spPr>
          <a:xfrm>
            <a:off x="155575" y="1268760"/>
            <a:ext cx="8880921" cy="3416320"/>
          </a:xfrm>
          <a:prstGeom prst="rect">
            <a:avLst/>
          </a:prstGeom>
          <a:solidFill>
            <a:schemeClr val="accent6">
              <a:lumMod val="60000"/>
              <a:lumOff val="40000"/>
            </a:schemeClr>
          </a:solidFill>
        </p:spPr>
        <p:txBody>
          <a:bodyPr wrap="square">
            <a:spAutoFit/>
          </a:bodyPr>
          <a:lstStyle/>
          <a:p>
            <a:pPr algn="just"/>
            <a:r>
              <a:rPr lang="en-US" sz="3600" dirty="0">
                <a:solidFill>
                  <a:srgbClr val="000000"/>
                </a:solidFill>
                <a:latin typeface="Times New Roman" panose="02020603050405020304" pitchFamily="18" charset="0"/>
                <a:cs typeface="Times New Roman" panose="02020603050405020304" pitchFamily="18" charset="0"/>
              </a:rPr>
              <a:t>	- </a:t>
            </a:r>
            <a:r>
              <a:rPr lang="vi-VN" sz="3600" b="1" dirty="0">
                <a:solidFill>
                  <a:srgbClr val="333333"/>
                </a:solidFill>
                <a:latin typeface="Times New Roman" panose="02020603050405020304" pitchFamily="18" charset="0"/>
                <a:cs typeface="Times New Roman" panose="02020603050405020304" pitchFamily="18" charset="0"/>
              </a:rPr>
              <a:t>Đứng xem họ quằn quại đau đớn, chảy máu, chết dần???</a:t>
            </a:r>
            <a:endParaRPr lang="vi-VN" sz="3600" b="1" dirty="0">
              <a:solidFill>
                <a:srgbClr val="333333"/>
              </a:solidFill>
              <a:latin typeface="Times New Roman" panose="02020603050405020304" pitchFamily="18" charset="0"/>
              <a:cs typeface="Times New Roman" panose="02020603050405020304" pitchFamily="18" charset="0"/>
            </a:endParaRPr>
          </a:p>
          <a:p>
            <a:pPr algn="just"/>
            <a:r>
              <a:rPr lang="en-US" sz="3600" b="1" dirty="0">
                <a:solidFill>
                  <a:srgbClr val="333333"/>
                </a:solidFill>
                <a:latin typeface="Times New Roman" panose="02020603050405020304" pitchFamily="18" charset="0"/>
                <a:cs typeface="Times New Roman" panose="02020603050405020304" pitchFamily="18" charset="0"/>
              </a:rPr>
              <a:t>	- </a:t>
            </a:r>
            <a:r>
              <a:rPr lang="vi-VN" sz="3600" b="1" dirty="0">
                <a:solidFill>
                  <a:srgbClr val="333333"/>
                </a:solidFill>
                <a:latin typeface="Times New Roman" panose="02020603050405020304" pitchFamily="18" charset="0"/>
                <a:cs typeface="Times New Roman" panose="02020603050405020304" pitchFamily="18" charset="0"/>
              </a:rPr>
              <a:t>Đi nhanh qua họ trong sợ hãi do thiếu kỹ năng???</a:t>
            </a:r>
            <a:endParaRPr lang="vi-VN" sz="3600" b="1" dirty="0">
              <a:solidFill>
                <a:srgbClr val="333333"/>
              </a:solidFill>
              <a:latin typeface="Times New Roman" panose="02020603050405020304" pitchFamily="18" charset="0"/>
              <a:cs typeface="Times New Roman" panose="02020603050405020304" pitchFamily="18" charset="0"/>
            </a:endParaRPr>
          </a:p>
          <a:p>
            <a:pPr algn="just"/>
            <a:r>
              <a:rPr lang="en-US" sz="3600" b="1" dirty="0">
                <a:solidFill>
                  <a:srgbClr val="333333"/>
                </a:solidFill>
                <a:latin typeface="Times New Roman" panose="02020603050405020304" pitchFamily="18" charset="0"/>
                <a:cs typeface="Times New Roman" panose="02020603050405020304" pitchFamily="18" charset="0"/>
              </a:rPr>
              <a:t>	- </a:t>
            </a:r>
            <a:r>
              <a:rPr lang="vi-VN" sz="3600" b="1" dirty="0">
                <a:solidFill>
                  <a:srgbClr val="333333"/>
                </a:solidFill>
                <a:latin typeface="Times New Roman" panose="02020603050405020304" pitchFamily="18" charset="0"/>
                <a:cs typeface="Times New Roman" panose="02020603050405020304" pitchFamily="18" charset="0"/>
              </a:rPr>
              <a:t>Hay dừng lại cứu họ mà không biết cách sơ cấp cứu???</a:t>
            </a:r>
            <a:endParaRPr lang="vi-VN" sz="3600" b="1" i="0" dirty="0">
              <a:solidFill>
                <a:srgbClr val="333333"/>
              </a:solidFill>
              <a:effectLst/>
              <a:latin typeface="Times New Roman" panose="02020603050405020304" pitchFamily="18" charset="0"/>
              <a:cs typeface="Times New Roman" panose="02020603050405020304" pitchFamily="18" charset="0"/>
            </a:endParaRPr>
          </a:p>
        </p:txBody>
      </p:sp>
      <p:sp>
        <p:nvSpPr>
          <p:cNvPr id="2" name="Rectangle 1"/>
          <p:cNvSpPr/>
          <p:nvPr/>
        </p:nvSpPr>
        <p:spPr>
          <a:xfrm>
            <a:off x="0" y="548680"/>
            <a:ext cx="9036496" cy="4462760"/>
          </a:xfrm>
          <a:prstGeom prst="rect">
            <a:avLst/>
          </a:prstGeom>
          <a:solidFill>
            <a:srgbClr val="EAAFEF"/>
          </a:solidFill>
        </p:spPr>
        <p:txBody>
          <a:bodyPr wrap="square">
            <a:spAutoFit/>
          </a:bodyPr>
          <a:lstStyle/>
          <a:p>
            <a:pPr algn="just"/>
            <a:r>
              <a:rPr lang="en-US" sz="4400" b="1" dirty="0">
                <a:solidFill>
                  <a:srgbClr val="262626"/>
                </a:solidFill>
                <a:latin typeface="+mj-lt"/>
              </a:rPr>
              <a:t>	</a:t>
            </a:r>
            <a:r>
              <a:rPr lang="vi-VN" sz="4000" b="1" dirty="0">
                <a:solidFill>
                  <a:srgbClr val="262626"/>
                </a:solidFill>
                <a:latin typeface="+mj-lt"/>
              </a:rPr>
              <a:t>Nếu sơ cấp cứu đúng cách, bạn có thể giúp bản thân và mọi người xung quanh ngăn ngừa tình trạng chấn thương hoặc bệnh tật trở nên tồi tệ. </a:t>
            </a:r>
            <a:endParaRPr lang="en-US" sz="4000" b="1" dirty="0">
              <a:solidFill>
                <a:srgbClr val="262626"/>
              </a:solidFill>
              <a:latin typeface="+mj-lt"/>
            </a:endParaRPr>
          </a:p>
          <a:p>
            <a:pPr algn="just"/>
            <a:r>
              <a:rPr lang="en-US" sz="4000" b="1" dirty="0">
                <a:solidFill>
                  <a:srgbClr val="262626"/>
                </a:solidFill>
                <a:latin typeface="+mj-lt"/>
              </a:rPr>
              <a:t>	</a:t>
            </a:r>
            <a:r>
              <a:rPr lang="vi-VN" sz="4000" b="1" dirty="0">
                <a:solidFill>
                  <a:srgbClr val="262626"/>
                </a:solidFill>
                <a:latin typeface="+mj-lt"/>
              </a:rPr>
              <a:t>Đối với trường hợp bệnh khẩn cấp và nguy hiểm, bạn thậm chí có thể cứu sống người bị nạn đấy.</a:t>
            </a:r>
            <a:endParaRPr lang="en-US" sz="4000" dirty="0">
              <a:latin typeface="+mj-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ircle(i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uiExpand="1" build="p"/>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28710"/>
            <a:ext cx="8839200" cy="5715000"/>
          </a:xfrm>
        </p:spPr>
        <p:txBody>
          <a:bodyPr>
            <a:normAutofit/>
          </a:bodyPr>
          <a:lstStyle/>
          <a:p>
            <a:pPr marL="0" indent="0">
              <a:buNone/>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smtClean="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smtClean="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pic>
        <p:nvPicPr>
          <p:cNvPr id="35842"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13518" b="12866"/>
          <a:stretch>
            <a:fillRect/>
          </a:stretch>
        </p:blipFill>
        <p:spPr bwMode="auto">
          <a:xfrm>
            <a:off x="107504" y="476672"/>
            <a:ext cx="8988424"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28710"/>
            <a:ext cx="8839200" cy="5715000"/>
          </a:xfrm>
        </p:spPr>
        <p:txBody>
          <a:bodyPr>
            <a:normAutofit/>
          </a:bodyPr>
          <a:lstStyle/>
          <a:p>
            <a:pPr marL="0" indent="0">
              <a:buNone/>
            </a:pP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grpSp>
        <p:nvGrpSpPr>
          <p:cNvPr id="7" name="Group 86"/>
          <p:cNvGrpSpPr/>
          <p:nvPr/>
        </p:nvGrpSpPr>
        <p:grpSpPr bwMode="auto">
          <a:xfrm>
            <a:off x="1877730" y="249111"/>
            <a:ext cx="5718607" cy="648852"/>
            <a:chOff x="2096" y="3389"/>
            <a:chExt cx="4439" cy="436"/>
          </a:xfrm>
          <a:solidFill>
            <a:schemeClr val="tx2">
              <a:lumMod val="20000"/>
              <a:lumOff val="80000"/>
            </a:schemeClr>
          </a:solidFill>
        </p:grpSpPr>
        <p:sp>
          <p:nvSpPr>
            <p:cNvPr id="25" name="AutoShape 72"/>
            <p:cNvSpPr>
              <a:spLocks noChangeArrowheads="1"/>
            </p:cNvSpPr>
            <p:nvPr/>
          </p:nvSpPr>
          <p:spPr bwMode="gray">
            <a:xfrm>
              <a:off x="2096" y="3389"/>
              <a:ext cx="4192" cy="436"/>
            </a:xfrm>
            <a:prstGeom prst="roundRect">
              <a:avLst>
                <a:gd name="adj" fmla="val 16667"/>
              </a:avLst>
            </a:prstGeom>
            <a:grpFill/>
            <a:ln w="12700" algn="ctr">
              <a:solidFill>
                <a:schemeClr val="bg1"/>
              </a:solidFill>
              <a:round/>
            </a:ln>
            <a:effectLst>
              <a:outerShdw dist="99190" dir="2388334" algn="ctr" rotWithShape="0">
                <a:srgbClr val="333333">
                  <a:alpha val="50000"/>
                </a:srgbClr>
              </a:outerShdw>
            </a:effectLst>
          </p:spPr>
          <p:txBody>
            <a:bodyPr wrap="none" anchor="ctr"/>
            <a:lstStyle/>
            <a:p>
              <a:pPr algn="just" fontAlgn="base">
                <a:spcBef>
                  <a:spcPct val="0"/>
                </a:spcBef>
                <a:spcAft>
                  <a:spcPct val="0"/>
                </a:spcAft>
              </a:pPr>
              <a:endParaRPr lang="en-US" sz="1900">
                <a:latin typeface="Arial" panose="020B0604020202020204" pitchFamily="34" charset="0"/>
              </a:endParaRPr>
            </a:p>
          </p:txBody>
        </p:sp>
        <p:sp>
          <p:nvSpPr>
            <p:cNvPr id="27" name="Text Box 74"/>
            <p:cNvSpPr txBox="1">
              <a:spLocks noChangeArrowheads="1"/>
            </p:cNvSpPr>
            <p:nvPr/>
          </p:nvSpPr>
          <p:spPr bwMode="gray">
            <a:xfrm>
              <a:off x="2316" y="3425"/>
              <a:ext cx="4219" cy="37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3200" b="1" dirty="0" smtClean="0">
                  <a:solidFill>
                    <a:srgbClr val="FF0000"/>
                  </a:solidFill>
                  <a:latin typeface="Times New Roman" panose="02020603050405020304" pitchFamily="18" charset="0"/>
                  <a:cs typeface="Times New Roman" panose="02020603050405020304" pitchFamily="18" charset="0"/>
                </a:rPr>
                <a:t>5. HỒI </a:t>
              </a:r>
              <a:r>
                <a:rPr lang="en-US" sz="3200" b="1" dirty="0">
                  <a:solidFill>
                    <a:srgbClr val="FF0000"/>
                  </a:solidFill>
                  <a:latin typeface="Times New Roman" panose="02020603050405020304" pitchFamily="18" charset="0"/>
                  <a:cs typeface="Times New Roman" panose="02020603050405020304" pitchFamily="18" charset="0"/>
                </a:rPr>
                <a:t>SINH TIM PHỔI</a:t>
              </a:r>
              <a:endParaRPr lang="en-US" sz="3200" b="1" dirty="0">
                <a:solidFill>
                  <a:srgbClr val="FF0000"/>
                </a:solidFill>
                <a:latin typeface="Times New Roman" panose="02020603050405020304" pitchFamily="18" charset="0"/>
                <a:cs typeface="Times New Roman" panose="02020603050405020304" pitchFamily="18" charset="0"/>
              </a:endParaRPr>
            </a:p>
          </p:txBody>
        </p:sp>
      </p:grpSp>
      <p:pic>
        <p:nvPicPr>
          <p:cNvPr id="368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87624" y="1394774"/>
            <a:ext cx="6912768" cy="4914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04800" y="1916113"/>
            <a:ext cx="2898775" cy="2376487"/>
          </a:xfrm>
          <a:prstGeom prst="ellipse">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vi-VN" sz="3600" spc="-50" dirty="0">
                <a:solidFill>
                  <a:srgbClr val="000000"/>
                </a:solidFill>
                <a:latin typeface="Times New Roman" panose="02020603050405020304" pitchFamily="18" charset="0"/>
                <a:cs typeface="Times New Roman" panose="02020603050405020304" pitchFamily="18" charset="0"/>
              </a:rPr>
              <a:t>Phục hồi tuần hoàn </a:t>
            </a:r>
            <a:endParaRPr lang="vi-VN" sz="3600" spc="-50" dirty="0">
              <a:solidFill>
                <a:srgbClr val="0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787900" y="981075"/>
            <a:ext cx="3816350" cy="116205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vi-VN" sz="4000" dirty="0">
                <a:solidFill>
                  <a:srgbClr val="000000"/>
                </a:solidFill>
                <a:latin typeface="Times New Roman" panose="02020603050405020304" pitchFamily="18" charset="0"/>
                <a:cs typeface="Times New Roman" panose="02020603050405020304" pitchFamily="18" charset="0"/>
              </a:rPr>
              <a:t>Ép tim ngoài lồng ngực</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4724400" y="2667000"/>
            <a:ext cx="3816350" cy="925513"/>
          </a:xfrm>
          <a:prstGeom prst="roundRect">
            <a:avLst/>
          </a:prstGeom>
          <a:solidFill>
            <a:schemeClr val="accent1">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vi-VN" sz="4000" dirty="0">
                <a:solidFill>
                  <a:srgbClr val="000000"/>
                </a:solidFill>
                <a:latin typeface="Times New Roman" panose="02020603050405020304" pitchFamily="18" charset="0"/>
                <a:cs typeface="Times New Roman" panose="02020603050405020304" pitchFamily="18" charset="0"/>
              </a:rPr>
              <a:t>Sốc điện</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7" name="Right Arrow 6"/>
          <p:cNvSpPr/>
          <p:nvPr/>
        </p:nvSpPr>
        <p:spPr>
          <a:xfrm rot="20077316">
            <a:off x="2959100" y="2001838"/>
            <a:ext cx="1897063" cy="198437"/>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EE9DE"/>
              </a:solidFill>
            </a:endParaRPr>
          </a:p>
        </p:txBody>
      </p:sp>
      <p:sp>
        <p:nvSpPr>
          <p:cNvPr id="8" name="Right Arrow 7"/>
          <p:cNvSpPr/>
          <p:nvPr/>
        </p:nvSpPr>
        <p:spPr>
          <a:xfrm>
            <a:off x="3213100" y="3027363"/>
            <a:ext cx="1511300" cy="185737"/>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EE9DE"/>
              </a:solidFill>
            </a:endParaRPr>
          </a:p>
        </p:txBody>
      </p:sp>
      <p:sp>
        <p:nvSpPr>
          <p:cNvPr id="9" name="Right Arrow 8"/>
          <p:cNvSpPr/>
          <p:nvPr/>
        </p:nvSpPr>
        <p:spPr>
          <a:xfrm rot="1935027">
            <a:off x="2970213" y="4006850"/>
            <a:ext cx="1993900" cy="188913"/>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EE9DE"/>
              </a:solidFill>
            </a:endParaRPr>
          </a:p>
        </p:txBody>
      </p:sp>
      <p:sp>
        <p:nvSpPr>
          <p:cNvPr id="11" name="Rounded Rectangle 10"/>
          <p:cNvSpPr/>
          <p:nvPr/>
        </p:nvSpPr>
        <p:spPr>
          <a:xfrm>
            <a:off x="4806950" y="4191000"/>
            <a:ext cx="3733800" cy="925513"/>
          </a:xfrm>
          <a:prstGeom prst="roundRect">
            <a:avLst/>
          </a:prstGeom>
          <a:solidFill>
            <a:srgbClr val="AEEA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4000" dirty="0" err="1">
                <a:solidFill>
                  <a:srgbClr val="000000"/>
                </a:solidFill>
                <a:latin typeface="Times New Roman" panose="02020603050405020304" pitchFamily="18" charset="0"/>
                <a:cs typeface="Times New Roman" panose="02020603050405020304" pitchFamily="18" charset="0"/>
              </a:rPr>
              <a:t>Thuốc</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2" name="Oval 1"/>
          <p:cNvSpPr/>
          <p:nvPr/>
        </p:nvSpPr>
        <p:spPr>
          <a:xfrm>
            <a:off x="4572000" y="836712"/>
            <a:ext cx="4572000" cy="144016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457200" y="1706563"/>
            <a:ext cx="2971800" cy="2514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vi-VN" sz="4000" spc="-60" dirty="0">
                <a:solidFill>
                  <a:srgbClr val="000000"/>
                </a:solidFill>
                <a:latin typeface="Times New Roman" panose="02020603050405020304" pitchFamily="18" charset="0"/>
                <a:cs typeface="Times New Roman" panose="02020603050405020304" pitchFamily="18" charset="0"/>
              </a:rPr>
              <a:t>Phục hồi hô hấp</a:t>
            </a:r>
            <a:endParaRPr lang="vi-VN" sz="4000" spc="-60" dirty="0">
              <a:solidFill>
                <a:srgbClr val="000000"/>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4572000" y="990600"/>
            <a:ext cx="3816350" cy="1008063"/>
          </a:xfrm>
          <a:prstGeom prst="roundRect">
            <a:avLst/>
          </a:prstGeom>
          <a:solidFill>
            <a:srgbClr val="AEEA9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vi-VN" sz="4000" dirty="0">
                <a:solidFill>
                  <a:srgbClr val="000000"/>
                </a:solidFill>
                <a:latin typeface="Times New Roman" panose="02020603050405020304" pitchFamily="18" charset="0"/>
                <a:cs typeface="Times New Roman" panose="02020603050405020304" pitchFamily="18" charset="0"/>
              </a:rPr>
              <a:t>Thổi ngạt</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4572000" y="2544763"/>
            <a:ext cx="3816350" cy="103822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4000" dirty="0" err="1">
                <a:solidFill>
                  <a:srgbClr val="000000"/>
                </a:solidFill>
                <a:latin typeface="Times New Roman" panose="02020603050405020304" pitchFamily="18" charset="0"/>
                <a:cs typeface="Times New Roman" panose="02020603050405020304" pitchFamily="18" charset="0"/>
              </a:rPr>
              <a:t>Bóp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bóng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ambu</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4648200" y="4130675"/>
            <a:ext cx="3794125" cy="1081088"/>
          </a:xfrm>
          <a:prstGeom prst="roundRect">
            <a:avLst/>
          </a:prstGeom>
          <a:solidFill>
            <a:schemeClr val="accent3">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vi-VN" sz="4000" dirty="0">
                <a:solidFill>
                  <a:srgbClr val="000000"/>
                </a:solidFill>
                <a:latin typeface="Times New Roman" panose="02020603050405020304" pitchFamily="18" charset="0"/>
                <a:cs typeface="Times New Roman" panose="02020603050405020304" pitchFamily="18" charset="0"/>
              </a:rPr>
              <a:t>Đặt nội khí quản </a:t>
            </a:r>
            <a:endParaRPr lang="en-US" sz="4000" dirty="0">
              <a:solidFill>
                <a:srgbClr val="000000"/>
              </a:solidFill>
              <a:latin typeface="Times New Roman" panose="02020603050405020304" pitchFamily="18" charset="0"/>
              <a:cs typeface="Times New Roman" panose="02020603050405020304" pitchFamily="18" charset="0"/>
            </a:endParaRPr>
          </a:p>
        </p:txBody>
      </p:sp>
      <p:sp>
        <p:nvSpPr>
          <p:cNvPr id="22" name="Right Arrow 21"/>
          <p:cNvSpPr/>
          <p:nvPr/>
        </p:nvSpPr>
        <p:spPr>
          <a:xfrm rot="19835135" flipV="1">
            <a:off x="3138488" y="1870075"/>
            <a:ext cx="1573212" cy="146050"/>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EE9DE"/>
              </a:solidFill>
            </a:endParaRPr>
          </a:p>
        </p:txBody>
      </p:sp>
      <p:sp>
        <p:nvSpPr>
          <p:cNvPr id="23" name="Right Arrow 22"/>
          <p:cNvSpPr/>
          <p:nvPr/>
        </p:nvSpPr>
        <p:spPr>
          <a:xfrm>
            <a:off x="3419475" y="2933700"/>
            <a:ext cx="1152525" cy="215900"/>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EE9DE"/>
              </a:solidFill>
            </a:endParaRPr>
          </a:p>
        </p:txBody>
      </p:sp>
      <p:sp>
        <p:nvSpPr>
          <p:cNvPr id="24" name="Right Arrow 23"/>
          <p:cNvSpPr/>
          <p:nvPr/>
        </p:nvSpPr>
        <p:spPr>
          <a:xfrm rot="2684084">
            <a:off x="3070225" y="4024313"/>
            <a:ext cx="1862138" cy="176212"/>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EE9DE"/>
              </a:solidFill>
            </a:endParaRPr>
          </a:p>
        </p:txBody>
      </p:sp>
      <p:sp>
        <p:nvSpPr>
          <p:cNvPr id="2" name="Oval 1"/>
          <p:cNvSpPr/>
          <p:nvPr/>
        </p:nvSpPr>
        <p:spPr>
          <a:xfrm>
            <a:off x="4862127" y="851495"/>
            <a:ext cx="3366269" cy="12862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1600200"/>
            <a:ext cx="8229600" cy="1122363"/>
          </a:xfrm>
        </p:spPr>
        <p:txBody>
          <a:bodyPr/>
          <a:lstStyle/>
          <a:p>
            <a:pPr algn="ctr"/>
            <a:r>
              <a:rPr lang="fr-FR" sz="5400" dirty="0" err="1" smtClean="0">
                <a:latin typeface="Times New Roman" panose="02020603050405020304" pitchFamily="18" charset="0"/>
                <a:cs typeface="Times New Roman" panose="02020603050405020304" pitchFamily="18" charset="0"/>
              </a:rPr>
              <a:t>Phương</a:t>
            </a:r>
            <a:r>
              <a:rPr lang="fr-FR" sz="5400" dirty="0" smtClean="0">
                <a:latin typeface="Times New Roman" panose="02020603050405020304" pitchFamily="18" charset="0"/>
                <a:cs typeface="Times New Roman" panose="02020603050405020304" pitchFamily="18" charset="0"/>
              </a:rPr>
              <a:t> </a:t>
            </a:r>
            <a:r>
              <a:rPr lang="fr-FR" sz="5400" dirty="0" err="1" smtClean="0">
                <a:latin typeface="Times New Roman" panose="02020603050405020304" pitchFamily="18" charset="0"/>
                <a:cs typeface="Times New Roman" panose="02020603050405020304" pitchFamily="18" charset="0"/>
              </a:rPr>
              <a:t>pháp</a:t>
            </a:r>
            <a:br>
              <a:rPr lang="fr-FR" sz="5400" dirty="0" smtClean="0">
                <a:latin typeface="Times New Roman" panose="02020603050405020304" pitchFamily="18" charset="0"/>
                <a:cs typeface="Times New Roman" panose="02020603050405020304" pitchFamily="18" charset="0"/>
              </a:rPr>
            </a:br>
            <a:r>
              <a:rPr lang="fr-FR" sz="5400" dirty="0" smtClean="0">
                <a:latin typeface="Times New Roman" panose="02020603050405020304" pitchFamily="18" charset="0"/>
                <a:cs typeface="Times New Roman" panose="02020603050405020304" pitchFamily="18" charset="0"/>
              </a:rPr>
              <a:t> </a:t>
            </a:r>
            <a:r>
              <a:rPr lang="fr-FR" sz="5400" dirty="0" err="1" smtClean="0">
                <a:latin typeface="Times New Roman" panose="02020603050405020304" pitchFamily="18" charset="0"/>
                <a:cs typeface="Times New Roman" panose="02020603050405020304" pitchFamily="18" charset="0"/>
              </a:rPr>
              <a:t>ép</a:t>
            </a:r>
            <a:r>
              <a:rPr lang="fr-FR" sz="5400" dirty="0" smtClean="0">
                <a:latin typeface="Times New Roman" panose="02020603050405020304" pitchFamily="18" charset="0"/>
                <a:cs typeface="Times New Roman" panose="02020603050405020304" pitchFamily="18" charset="0"/>
              </a:rPr>
              <a:t> </a:t>
            </a:r>
            <a:r>
              <a:rPr lang="fr-FR" sz="5400" dirty="0" err="1" smtClean="0">
                <a:latin typeface="Times New Roman" panose="02020603050405020304" pitchFamily="18" charset="0"/>
                <a:cs typeface="Times New Roman" panose="02020603050405020304" pitchFamily="18" charset="0"/>
              </a:rPr>
              <a:t>tim</a:t>
            </a:r>
            <a:r>
              <a:rPr lang="fr-FR" sz="5400" dirty="0" smtClean="0">
                <a:latin typeface="Times New Roman" panose="02020603050405020304" pitchFamily="18" charset="0"/>
                <a:cs typeface="Times New Roman" panose="02020603050405020304" pitchFamily="18" charset="0"/>
              </a:rPr>
              <a:t> </a:t>
            </a:r>
            <a:r>
              <a:rPr lang="fr-FR" sz="5400" dirty="0" err="1" smtClean="0">
                <a:latin typeface="Times New Roman" panose="02020603050405020304" pitchFamily="18" charset="0"/>
                <a:cs typeface="Times New Roman" panose="02020603050405020304" pitchFamily="18" charset="0"/>
              </a:rPr>
              <a:t>ngoài</a:t>
            </a:r>
            <a:r>
              <a:rPr lang="fr-FR" sz="5400" dirty="0" smtClean="0">
                <a:latin typeface="Times New Roman" panose="02020603050405020304" pitchFamily="18" charset="0"/>
                <a:cs typeface="Times New Roman" panose="02020603050405020304" pitchFamily="18" charset="0"/>
              </a:rPr>
              <a:t> </a:t>
            </a:r>
            <a:r>
              <a:rPr lang="fr-FR" sz="5400" dirty="0" err="1" smtClean="0">
                <a:latin typeface="Times New Roman" panose="02020603050405020304" pitchFamily="18" charset="0"/>
                <a:cs typeface="Times New Roman" panose="02020603050405020304" pitchFamily="18" charset="0"/>
              </a:rPr>
              <a:t>lồng</a:t>
            </a:r>
            <a:r>
              <a:rPr lang="fr-FR" sz="5400" dirty="0" smtClean="0">
                <a:latin typeface="Times New Roman" panose="02020603050405020304" pitchFamily="18" charset="0"/>
                <a:cs typeface="Times New Roman" panose="02020603050405020304" pitchFamily="18" charset="0"/>
              </a:rPr>
              <a:t> </a:t>
            </a:r>
            <a:r>
              <a:rPr lang="fr-FR" sz="5400" dirty="0" err="1" smtClean="0">
                <a:latin typeface="Times New Roman" panose="02020603050405020304" pitchFamily="18" charset="0"/>
                <a:cs typeface="Times New Roman" panose="02020603050405020304" pitchFamily="18" charset="0"/>
              </a:rPr>
              <a:t>ngực</a:t>
            </a:r>
            <a:endParaRPr lang="en-US" sz="5400" dirty="0" smtClean="0">
              <a:solidFill>
                <a:srgbClr val="0070C0"/>
              </a:solidFill>
              <a:latin typeface="Times New Roman" panose="02020603050405020304" pitchFamily="18" charset="0"/>
              <a:cs typeface="Times New Roman" panose="02020603050405020304" pitchFamily="18" charset="0"/>
            </a:endParaRPr>
          </a:p>
        </p:txBody>
      </p:sp>
      <p:pic>
        <p:nvPicPr>
          <p:cNvPr id="12291" name="Picture 5" descr="Kết quả hình ảnh cho CPR"/>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00400" y="3216275"/>
            <a:ext cx="32766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304800" y="228600"/>
            <a:ext cx="8534400" cy="4221163"/>
          </a:xfrm>
        </p:spPr>
        <p:txBody>
          <a:bodyPr/>
          <a:lstStyle/>
          <a:p>
            <a:pPr>
              <a:buFontTx/>
              <a:buNone/>
            </a:pPr>
            <a:r>
              <a:rPr lang="en-US" b="1" dirty="0" err="1" smtClean="0">
                <a:solidFill>
                  <a:srgbClr val="FF0000"/>
                </a:solidFill>
                <a:latin typeface="Times New Roman" panose="02020603050405020304" pitchFamily="18" charset="0"/>
                <a:cs typeface="Times New Roman" panose="02020603050405020304" pitchFamily="18" charset="0"/>
              </a:rPr>
              <a:t>Xác</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định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ngừng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tuần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hoàn</a:t>
            </a:r>
            <a:r>
              <a:rPr lang="en-US" b="1" dirty="0" smtClean="0">
                <a:solidFill>
                  <a:srgbClr val="FF0000"/>
                </a:solidFill>
                <a:latin typeface="Times New Roman" panose="02020603050405020304" pitchFamily="18" charset="0"/>
                <a:cs typeface="Times New Roman" panose="02020603050405020304" pitchFamily="18" charset="0"/>
              </a:rPr>
              <a:t>:</a:t>
            </a:r>
            <a:endParaRPr lang="en-US" dirty="0" smtClean="0">
              <a:solidFill>
                <a:srgbClr val="FF0000"/>
              </a:solidFill>
              <a:latin typeface="Times New Roman" panose="02020603050405020304" pitchFamily="18" charset="0"/>
              <a:cs typeface="Times New Roman" panose="02020603050405020304" pitchFamily="18" charset="0"/>
            </a:endParaRPr>
          </a:p>
          <a:p>
            <a:pPr>
              <a:buFontTx/>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mất</a:t>
            </a:r>
            <a:r>
              <a:rPr lang="en-US" dirty="0" smtClean="0">
                <a:latin typeface="Times New Roman" panose="02020603050405020304" pitchFamily="18" charset="0"/>
                <a:cs typeface="Times New Roman" panose="02020603050405020304" pitchFamily="18" charset="0"/>
              </a:rPr>
              <a:t> ý </a:t>
            </a:r>
            <a:r>
              <a:rPr lang="en-US" dirty="0" err="1" smtClean="0">
                <a:latin typeface="Times New Roman" panose="02020603050405020304" pitchFamily="18" charset="0"/>
                <a:cs typeface="Times New Roman" panose="02020603050405020304" pitchFamily="18" charset="0"/>
              </a:rPr>
              <a:t>thức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ngột</a:t>
            </a:r>
            <a:endParaRPr lang="en-US" dirty="0" smtClean="0">
              <a:latin typeface="Times New Roman" panose="02020603050405020304" pitchFamily="18" charset="0"/>
              <a:cs typeface="Times New Roman" panose="02020603050405020304" pitchFamily="18" charset="0"/>
            </a:endParaRPr>
          </a:p>
          <a:p>
            <a:pPr>
              <a:buFontTx/>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ngừng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thở</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ngột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hoặc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thở</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hổn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hển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thở</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ngáp</a:t>
            </a:r>
            <a:endParaRPr lang="en-US" dirty="0" smtClean="0">
              <a:latin typeface="Times New Roman" panose="02020603050405020304" pitchFamily="18" charset="0"/>
              <a:cs typeface="Times New Roman" panose="02020603050405020304" pitchFamily="18" charset="0"/>
            </a:endParaRPr>
          </a:p>
          <a:p>
            <a:pPr>
              <a:buFontTx/>
              <a:buChar char="-"/>
            </a:pP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cảnh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hoặc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bẹn</a:t>
            </a:r>
            <a:endParaRPr lang="en-US" dirty="0" smtClean="0">
              <a:latin typeface="Times New Roman" panose="02020603050405020304" pitchFamily="18" charset="0"/>
              <a:cs typeface="Times New Roman" panose="02020603050405020304" pitchFamily="18" charset="0"/>
            </a:endParaRPr>
          </a:p>
          <a:p>
            <a:pPr>
              <a:buFontTx/>
              <a:buChar char="-"/>
            </a:pP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áp</a:t>
            </a:r>
            <a:r>
              <a:rPr lang="en-US" dirty="0" smtClean="0">
                <a:latin typeface="Times New Roman" panose="02020603050405020304" pitchFamily="18" charset="0"/>
                <a:cs typeface="Times New Roman" panose="02020603050405020304" pitchFamily="18" charset="0"/>
              </a:rPr>
              <a:t> tai </a:t>
            </a:r>
            <a:r>
              <a:rPr lang="en-US" dirty="0" err="1" smtClean="0">
                <a:latin typeface="Times New Roman" panose="02020603050405020304" pitchFamily="18" charset="0"/>
                <a:cs typeface="Times New Roman" panose="02020603050405020304" pitchFamily="18" charset="0"/>
              </a:rPr>
              <a:t>trực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tiếp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vùng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nghe</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thấy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đập</a:t>
            </a:r>
            <a:endParaRPr lang="en-US" dirty="0">
              <a:latin typeface="Times New Roman" panose="02020603050405020304" pitchFamily="18" charset="0"/>
              <a:cs typeface="Times New Roman" panose="02020603050405020304" pitchFamily="18" charset="0"/>
            </a:endParaRPr>
          </a:p>
          <a:p>
            <a:pPr marL="0" indent="0">
              <a:buNone/>
            </a:pPr>
            <a:r>
              <a:rPr kumimoji="0" lang="en-US" sz="4000" b="1" i="0" u="none" strike="noStrike" kern="120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TIẾP CẬN NHANH</a:t>
            </a:r>
            <a:endParaRPr kumimoji="0" lang="en-US" sz="4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endParaRPr>
          </a:p>
          <a:p>
            <a:pPr>
              <a:buFontTx/>
              <a:buNone/>
            </a:pPr>
            <a:endParaRPr lang="en-US" sz="2800" dirty="0" smtClean="0"/>
          </a:p>
          <a:p>
            <a:pPr>
              <a:buFontTx/>
              <a:buNone/>
            </a:pPr>
            <a:r>
              <a:rPr lang="en-US" sz="2800" dirty="0" smtClean="0"/>
              <a:t>		       </a:t>
            </a:r>
            <a:endParaRPr lang="en-US" sz="2800" dirty="0" smtClean="0"/>
          </a:p>
          <a:p>
            <a:pPr>
              <a:buFontTx/>
              <a:buNone/>
            </a:pPr>
            <a:r>
              <a:rPr lang="en-US" sz="2800" dirty="0"/>
              <a:t> </a:t>
            </a:r>
            <a:r>
              <a:rPr lang="en-US" sz="2800" dirty="0" smtClean="0"/>
              <a:t>                </a:t>
            </a:r>
            <a:r>
              <a:rPr lang="en-US" sz="6000" dirty="0" smtClean="0">
                <a:solidFill>
                  <a:srgbClr val="FF0000"/>
                </a:solidFill>
                <a:latin typeface="Times New Roman" panose="02020603050405020304" pitchFamily="18" charset="0"/>
                <a:cs typeface="Times New Roman" panose="02020603050405020304" pitchFamily="18" charset="0"/>
              </a:rPr>
              <a:t>10 </a:t>
            </a:r>
            <a:r>
              <a:rPr lang="en-US" sz="6000" dirty="0" err="1" smtClean="0">
                <a:solidFill>
                  <a:srgbClr val="FF0000"/>
                </a:solidFill>
                <a:latin typeface="Times New Roman" panose="02020603050405020304" pitchFamily="18" charset="0"/>
                <a:cs typeface="Times New Roman" panose="02020603050405020304" pitchFamily="18" charset="0"/>
              </a:rPr>
              <a:t>giây</a:t>
            </a:r>
            <a:r>
              <a:rPr lang="en-US" sz="6000" dirty="0" smtClean="0">
                <a:solidFill>
                  <a:srgbClr val="FF0000"/>
                </a:solidFill>
                <a:latin typeface="Times New Roman" panose="02020603050405020304" pitchFamily="18" charset="0"/>
                <a:cs typeface="Times New Roman" panose="02020603050405020304" pitchFamily="18" charset="0"/>
              </a:rPr>
              <a:t>  </a:t>
            </a:r>
            <a:endParaRPr lang="en-US" sz="6000" dirty="0" smtClean="0">
              <a:solidFill>
                <a:srgbClr val="FF0000"/>
              </a:solidFill>
              <a:latin typeface="Times New Roman" panose="02020603050405020304" pitchFamily="18" charset="0"/>
              <a:cs typeface="Times New Roman" panose="02020603050405020304" pitchFamily="18" charset="0"/>
            </a:endParaRPr>
          </a:p>
          <a:p>
            <a:pPr>
              <a:buFontTx/>
              <a:buNone/>
            </a:pPr>
            <a:endParaRPr lang="en-US" sz="2800" dirty="0" smtClean="0">
              <a:latin typeface="Times New Roman" panose="02020603050405020304" pitchFamily="18" charset="0"/>
              <a:cs typeface="Times New Roman" panose="02020603050405020304" pitchFamily="18" charset="0"/>
            </a:endParaRPr>
          </a:p>
        </p:txBody>
      </p:sp>
      <p:sp>
        <p:nvSpPr>
          <p:cNvPr id="14339" name="AutoShape 5" descr="Kết quả hình ảnh cho bắt mạch cảnh"/>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smtClean="0">
              <a:solidFill>
                <a:srgbClr val="000000"/>
              </a:solidFill>
            </a:endParaRPr>
          </a:p>
        </p:txBody>
      </p:sp>
      <p:sp>
        <p:nvSpPr>
          <p:cNvPr id="14340" name="AutoShape 7" descr="Kết quả hình ảnh cho bắt mạch cảnh"/>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smtClean="0">
              <a:solidFill>
                <a:srgbClr val="000000"/>
              </a:solidFill>
            </a:endParaRPr>
          </a:p>
        </p:txBody>
      </p:sp>
      <p:sp>
        <p:nvSpPr>
          <p:cNvPr id="14341" name="AutoShape 9" descr="Kết quả hình ảnh cho bắt mạch cảnh"/>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smtClean="0">
              <a:solidFill>
                <a:srgbClr val="000000"/>
              </a:solidFill>
            </a:endParaRPr>
          </a:p>
        </p:txBody>
      </p:sp>
      <p:sp>
        <p:nvSpPr>
          <p:cNvPr id="14342" name="AutoShape 7" descr="Kết quả hình ảnh cho bắt mạch cảnh,mạch bẹ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smtClean="0">
              <a:solidFill>
                <a:srgbClr val="000000"/>
              </a:solidFill>
            </a:endParaRPr>
          </a:p>
        </p:txBody>
      </p:sp>
      <p:sp>
        <p:nvSpPr>
          <p:cNvPr id="2" name="Down Arrow 1"/>
          <p:cNvSpPr/>
          <p:nvPr/>
        </p:nvSpPr>
        <p:spPr>
          <a:xfrm>
            <a:off x="2825821" y="4914900"/>
            <a:ext cx="685800" cy="914400"/>
          </a:xfrm>
          <a:prstGeom prst="down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EE9DE"/>
              </a:solidFill>
            </a:endParaRPr>
          </a:p>
        </p:txBody>
      </p:sp>
      <p:pic>
        <p:nvPicPr>
          <p:cNvPr id="16396" name="Picture 12" descr="D:\thi GVDG\ly thuyet\New folder\Capture3.GIF"/>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10200" y="3886200"/>
            <a:ext cx="3733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6">
                                            <p:txEl>
                                              <p:pRg st="1" end="1"/>
                                            </p:txEl>
                                          </p:spTgt>
                                        </p:tgtEl>
                                        <p:attrNameLst>
                                          <p:attrName>style.visibility</p:attrName>
                                        </p:attrNameLst>
                                      </p:cBhvr>
                                      <p:to>
                                        <p:strVal val="visible"/>
                                      </p:to>
                                    </p:set>
                                    <p:anim calcmode="lin" valueType="num">
                                      <p:cBhvr additive="base">
                                        <p:cTn id="7" dur="500" fill="hold"/>
                                        <p:tgtEl>
                                          <p:spTgt spid="1638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386">
                                            <p:txEl>
                                              <p:pRg st="2" end="2"/>
                                            </p:txEl>
                                          </p:spTgt>
                                        </p:tgtEl>
                                        <p:attrNameLst>
                                          <p:attrName>style.visibility</p:attrName>
                                        </p:attrNameLst>
                                      </p:cBhvr>
                                      <p:to>
                                        <p:strVal val="visible"/>
                                      </p:to>
                                    </p:set>
                                    <p:anim calcmode="lin" valueType="num">
                                      <p:cBhvr additive="base">
                                        <p:cTn id="13" dur="500" fill="hold"/>
                                        <p:tgtEl>
                                          <p:spTgt spid="1638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386">
                                            <p:txEl>
                                              <p:pRg st="3" end="3"/>
                                            </p:txEl>
                                          </p:spTgt>
                                        </p:tgtEl>
                                        <p:attrNameLst>
                                          <p:attrName>style.visibility</p:attrName>
                                        </p:attrNameLst>
                                      </p:cBhvr>
                                      <p:to>
                                        <p:strVal val="visible"/>
                                      </p:to>
                                    </p:set>
                                    <p:anim calcmode="lin" valueType="num">
                                      <p:cBhvr additive="base">
                                        <p:cTn id="19" dur="500" fill="hold"/>
                                        <p:tgtEl>
                                          <p:spTgt spid="1638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6396"/>
                                        </p:tgtEl>
                                        <p:attrNameLst>
                                          <p:attrName>style.visibility</p:attrName>
                                        </p:attrNameLst>
                                      </p:cBhvr>
                                      <p:to>
                                        <p:strVal val="visible"/>
                                      </p:to>
                                    </p:set>
                                    <p:anim calcmode="lin" valueType="num">
                                      <p:cBhvr>
                                        <p:cTn id="25" dur="500" fill="hold"/>
                                        <p:tgtEl>
                                          <p:spTgt spid="16396"/>
                                        </p:tgtEl>
                                        <p:attrNameLst>
                                          <p:attrName>ppt_w</p:attrName>
                                        </p:attrNameLst>
                                      </p:cBhvr>
                                      <p:tavLst>
                                        <p:tav tm="0">
                                          <p:val>
                                            <p:fltVal val="0"/>
                                          </p:val>
                                        </p:tav>
                                        <p:tav tm="100000">
                                          <p:val>
                                            <p:strVal val="#ppt_w"/>
                                          </p:val>
                                        </p:tav>
                                      </p:tavLst>
                                    </p:anim>
                                    <p:anim calcmode="lin" valueType="num">
                                      <p:cBhvr>
                                        <p:cTn id="26" dur="500" fill="hold"/>
                                        <p:tgtEl>
                                          <p:spTgt spid="16396"/>
                                        </p:tgtEl>
                                        <p:attrNameLst>
                                          <p:attrName>ppt_h</p:attrName>
                                        </p:attrNameLst>
                                      </p:cBhvr>
                                      <p:tavLst>
                                        <p:tav tm="0">
                                          <p:val>
                                            <p:fltVal val="0"/>
                                          </p:val>
                                        </p:tav>
                                        <p:tav tm="100000">
                                          <p:val>
                                            <p:strVal val="#ppt_h"/>
                                          </p:val>
                                        </p:tav>
                                      </p:tavLst>
                                    </p:anim>
                                    <p:animEffect transition="in" filter="fade">
                                      <p:cBhvr>
                                        <p:cTn id="27" dur="500"/>
                                        <p:tgtEl>
                                          <p:spTgt spid="1639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386">
                                            <p:txEl>
                                              <p:pRg st="4" end="4"/>
                                            </p:txEl>
                                          </p:spTgt>
                                        </p:tgtEl>
                                        <p:attrNameLst>
                                          <p:attrName>style.visibility</p:attrName>
                                        </p:attrNameLst>
                                      </p:cBhvr>
                                      <p:to>
                                        <p:strVal val="visible"/>
                                      </p:to>
                                    </p:set>
                                    <p:anim calcmode="lin" valueType="num">
                                      <p:cBhvr additive="base">
                                        <p:cTn id="32" dur="500" fill="hold"/>
                                        <p:tgtEl>
                                          <p:spTgt spid="16386">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638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6386">
                                            <p:txEl>
                                              <p:pRg st="5" end="5"/>
                                            </p:txEl>
                                          </p:spTgt>
                                        </p:tgtEl>
                                        <p:attrNameLst>
                                          <p:attrName>style.visibility</p:attrName>
                                        </p:attrNameLst>
                                      </p:cBhvr>
                                      <p:to>
                                        <p:strVal val="visible"/>
                                      </p:to>
                                    </p:set>
                                    <p:anim calcmode="lin" valueType="num">
                                      <p:cBhvr additive="base">
                                        <p:cTn id="38" dur="500" fill="hold"/>
                                        <p:tgtEl>
                                          <p:spTgt spid="16386">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638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386">
                                            <p:txEl>
                                              <p:pRg st="7" end="7"/>
                                            </p:txEl>
                                          </p:spTgt>
                                        </p:tgtEl>
                                        <p:attrNameLst>
                                          <p:attrName>style.visibility</p:attrName>
                                        </p:attrNameLst>
                                      </p:cBhvr>
                                      <p:to>
                                        <p:strVal val="visible"/>
                                      </p:to>
                                    </p:set>
                                    <p:anim calcmode="lin" valueType="num">
                                      <p:cBhvr additive="base">
                                        <p:cTn id="49" dur="500" fill="hold"/>
                                        <p:tgtEl>
                                          <p:spTgt spid="1638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38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6386">
                                            <p:txEl>
                                              <p:pRg st="8" end="8"/>
                                            </p:txEl>
                                          </p:spTgt>
                                        </p:tgtEl>
                                        <p:attrNameLst>
                                          <p:attrName>style.visibility</p:attrName>
                                        </p:attrNameLst>
                                      </p:cBhvr>
                                      <p:to>
                                        <p:strVal val="visible"/>
                                      </p:to>
                                    </p:set>
                                    <p:anim calcmode="lin" valueType="num">
                                      <p:cBhvr additive="base">
                                        <p:cTn id="55" dur="500" fill="hold"/>
                                        <p:tgtEl>
                                          <p:spTgt spid="1638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38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338"/>
            <a:ext cx="9067800" cy="6483372"/>
          </a:xfrm>
          <a:solidFill>
            <a:schemeClr val="accent2">
              <a:lumMod val="20000"/>
              <a:lumOff val="80000"/>
            </a:schemeClr>
          </a:solidFill>
          <a:ln>
            <a:solidFill>
              <a:schemeClr val="tx2">
                <a:lumMod val="20000"/>
                <a:lumOff val="80000"/>
              </a:schemeClr>
            </a:solidFill>
          </a:ln>
        </p:spPr>
        <p:txBody>
          <a:bodyPr>
            <a:normAutofit/>
          </a:bodyPr>
          <a:lstStyle/>
          <a:p>
            <a:pPr marL="0" indent="0" algn="ctr">
              <a:buNone/>
            </a:pPr>
            <a:r>
              <a:rPr lang="en-US" sz="4000" b="1" dirty="0" smtClean="0">
                <a:solidFill>
                  <a:srgbClr val="C00000"/>
                </a:solidFill>
                <a:latin typeface="Arial" panose="020B0604020202020204" pitchFamily="34" charset="0"/>
                <a:cs typeface="Arial" panose="020B0604020202020204" pitchFamily="34" charset="0"/>
              </a:rPr>
              <a:t>ÉP TIM ĐÚNG</a:t>
            </a:r>
            <a:endParaRPr lang="en-US" sz="4000" b="1" dirty="0" smtClean="0">
              <a:solidFill>
                <a:srgbClr val="C00000"/>
              </a:solidFill>
              <a:latin typeface="Arial" panose="020B0604020202020204" pitchFamily="34" charset="0"/>
              <a:cs typeface="Arial" panose="020B0604020202020204" pitchFamily="34" charset="0"/>
            </a:endParaRPr>
          </a:p>
          <a:p>
            <a:pPr marL="0" indent="0">
              <a:buNone/>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lvl="0" eaLnBrk="0" fontAlgn="base" hangingPunct="0">
              <a:spcAft>
                <a:spcPct val="0"/>
              </a:spcAft>
              <a:buNone/>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smtClean="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pic>
        <p:nvPicPr>
          <p:cNvPr id="2560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0820" y="908720"/>
            <a:ext cx="7869571"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4687" y="4645025"/>
            <a:ext cx="3389313"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304800" y="304800"/>
            <a:ext cx="8534400" cy="4221163"/>
          </a:xfrm>
        </p:spPr>
        <p:txBody>
          <a:bodyPr/>
          <a:lstStyle/>
          <a:p>
            <a:pPr>
              <a:buFontTx/>
              <a:buNone/>
            </a:pPr>
            <a:endParaRPr lang="en-US" sz="500" b="1" dirty="0" smtClean="0">
              <a:latin typeface="Times New Roman" panose="02020603050405020304" pitchFamily="18" charset="0"/>
              <a:cs typeface="Times New Roman" panose="02020603050405020304" pitchFamily="18" charset="0"/>
            </a:endParaRPr>
          </a:p>
          <a:p>
            <a:pPr marL="0" lvl="0" indent="0" algn="ctr" eaLnBrk="1" fontAlgn="auto" hangingPunct="1">
              <a:spcAft>
                <a:spcPts val="0"/>
              </a:spcAft>
              <a:buNone/>
            </a:pPr>
            <a:r>
              <a:rPr lang="en-US" b="1" kern="1200" dirty="0" smtClean="0">
                <a:solidFill>
                  <a:srgbClr val="C00000"/>
                </a:solidFill>
                <a:latin typeface="Arial" panose="020B0604020202020204" pitchFamily="34" charset="0"/>
                <a:cs typeface="Arial" panose="020B0604020202020204" pitchFamily="34" charset="0"/>
              </a:rPr>
              <a:t>ÉP </a:t>
            </a:r>
            <a:r>
              <a:rPr lang="en-US" b="1" kern="1200" dirty="0">
                <a:solidFill>
                  <a:srgbClr val="C00000"/>
                </a:solidFill>
                <a:latin typeface="Arial" panose="020B0604020202020204" pitchFamily="34" charset="0"/>
                <a:cs typeface="Arial" panose="020B0604020202020204" pitchFamily="34" charset="0"/>
              </a:rPr>
              <a:t>TIM NHANH - </a:t>
            </a:r>
            <a:r>
              <a:rPr lang="en-US" b="1" kern="1200" dirty="0" smtClean="0">
                <a:solidFill>
                  <a:srgbClr val="C00000"/>
                </a:solidFill>
                <a:latin typeface="Arial" panose="020B0604020202020204" pitchFamily="34" charset="0"/>
                <a:cs typeface="Arial" panose="020B0604020202020204" pitchFamily="34" charset="0"/>
              </a:rPr>
              <a:t>ĐỀU</a:t>
            </a:r>
            <a:endParaRPr lang="en-US" sz="500" b="1" dirty="0" smtClean="0">
              <a:latin typeface="Times New Roman" panose="02020603050405020304" pitchFamily="18" charset="0"/>
              <a:cs typeface="Times New Roman" panose="02020603050405020304" pitchFamily="18" charset="0"/>
            </a:endParaRPr>
          </a:p>
          <a:p>
            <a:pPr>
              <a:buFontTx/>
              <a:buNone/>
            </a:pPr>
            <a:r>
              <a:rPr lang="en-US" b="1" dirty="0" err="1" smtClean="0">
                <a:latin typeface="Times New Roman" panose="02020603050405020304" pitchFamily="18" charset="0"/>
                <a:cs typeface="Times New Roman" panose="02020603050405020304" pitchFamily="18" charset="0"/>
              </a:rPr>
              <a:t>Tần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ép</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tim</a:t>
            </a:r>
            <a:r>
              <a:rPr lang="en-US" b="1" dirty="0" smtClean="0">
                <a:latin typeface="Times New Roman" panose="02020603050405020304" pitchFamily="18" charset="0"/>
                <a:cs typeface="Times New Roman" panose="02020603050405020304" pitchFamily="18" charset="0"/>
              </a:rPr>
              <a:t>:  </a:t>
            </a:r>
            <a:r>
              <a:rPr lang="en-US" b="1" dirty="0" smtClean="0">
                <a:solidFill>
                  <a:srgbClr val="0070C0"/>
                </a:solidFill>
                <a:latin typeface="Times New Roman" panose="02020603050405020304" pitchFamily="18" charset="0"/>
                <a:cs typeface="Times New Roman" panose="02020603050405020304" pitchFamily="18" charset="0"/>
              </a:rPr>
              <a:t>100 – 120 </a:t>
            </a:r>
            <a:r>
              <a:rPr lang="en-US" b="1" dirty="0" err="1" smtClean="0">
                <a:solidFill>
                  <a:srgbClr val="0070C0"/>
                </a:solidFill>
                <a:latin typeface="Times New Roman" panose="02020603050405020304" pitchFamily="18" charset="0"/>
                <a:cs typeface="Times New Roman" panose="02020603050405020304" pitchFamily="18" charset="0"/>
              </a:rPr>
              <a:t>lần</a:t>
            </a:r>
            <a:r>
              <a:rPr lang="en-US" b="1" dirty="0" smtClean="0">
                <a:solidFill>
                  <a:srgbClr val="0070C0"/>
                </a:solidFill>
                <a:latin typeface="Times New Roman" panose="02020603050405020304" pitchFamily="18" charset="0"/>
                <a:cs typeface="Times New Roman" panose="02020603050405020304" pitchFamily="18" charset="0"/>
              </a:rPr>
              <a:t> </a:t>
            </a:r>
            <a:r>
              <a:rPr lang="en-US" b="1" dirty="0" err="1" smtClean="0">
                <a:solidFill>
                  <a:srgbClr val="0070C0"/>
                </a:solidFill>
                <a:latin typeface="Times New Roman" panose="02020603050405020304" pitchFamily="18" charset="0"/>
                <a:cs typeface="Times New Roman" panose="02020603050405020304" pitchFamily="18" charset="0"/>
              </a:rPr>
              <a:t>phút</a:t>
            </a:r>
            <a:endParaRPr lang="en-US" b="1" dirty="0" smtClean="0">
              <a:solidFill>
                <a:srgbClr val="0070C0"/>
              </a:solidFill>
              <a:latin typeface="Times New Roman" panose="02020603050405020304" pitchFamily="18" charset="0"/>
              <a:cs typeface="Times New Roman" panose="02020603050405020304" pitchFamily="18" charset="0"/>
            </a:endParaRPr>
          </a:p>
          <a:p>
            <a:pPr>
              <a:buFontTx/>
              <a:buNone/>
            </a:pPr>
            <a:r>
              <a:rPr lang="en-US" b="1" dirty="0" err="1" smtClean="0">
                <a:latin typeface="Times New Roman" panose="02020603050405020304" pitchFamily="18" charset="0"/>
                <a:cs typeface="Times New Roman" panose="02020603050405020304" pitchFamily="18" charset="0"/>
              </a:rPr>
              <a:t>Biên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độ</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nhấn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ngực</a:t>
            </a:r>
            <a:r>
              <a:rPr lang="en-US" b="1" dirty="0" smtClean="0">
                <a:latin typeface="Times New Roman" panose="02020603050405020304" pitchFamily="18" charset="0"/>
                <a:cs typeface="Times New Roman" panose="02020603050405020304" pitchFamily="18" charset="0"/>
              </a:rPr>
              <a:t>:</a:t>
            </a:r>
            <a:endParaRPr lang="en-US" b="1" dirty="0" smtClean="0">
              <a:latin typeface="Times New Roman" panose="02020603050405020304" pitchFamily="18" charset="0"/>
              <a:cs typeface="Times New Roman" panose="02020603050405020304" pitchFamily="18" charset="0"/>
            </a:endParaRPr>
          </a:p>
          <a:p>
            <a:pPr>
              <a:buFontTx/>
              <a:buNone/>
            </a:pPr>
            <a:r>
              <a:rPr lang="en-US" b="1" dirty="0" smtClean="0">
                <a:latin typeface="Times New Roman" panose="02020603050405020304" pitchFamily="18" charset="0"/>
                <a:cs typeface="Times New Roman" panose="02020603050405020304" pitchFamily="18" charset="0"/>
              </a:rPr>
              <a:t>		</a:t>
            </a:r>
            <a:endParaRPr lang="en-US" b="1" dirty="0" smtClean="0">
              <a:latin typeface="Times New Roman" panose="02020603050405020304" pitchFamily="18" charset="0"/>
              <a:cs typeface="Times New Roman" panose="02020603050405020304" pitchFamily="18" charset="0"/>
            </a:endParaRPr>
          </a:p>
          <a:p>
            <a:pPr>
              <a:buFontTx/>
              <a:buNone/>
            </a:pPr>
            <a:endParaRPr lang="en-US" b="1" dirty="0" smtClean="0">
              <a:latin typeface="Times New Roman" panose="02020603050405020304" pitchFamily="18" charset="0"/>
              <a:cs typeface="Times New Roman" panose="02020603050405020304" pitchFamily="18" charset="0"/>
            </a:endParaRPr>
          </a:p>
          <a:p>
            <a:pPr>
              <a:buFontTx/>
              <a:buNone/>
            </a:pPr>
            <a:endParaRPr lang="en-US" b="1" dirty="0" smtClean="0">
              <a:latin typeface="Times New Roman" panose="02020603050405020304" pitchFamily="18" charset="0"/>
              <a:cs typeface="Times New Roman" panose="02020603050405020304" pitchFamily="18" charset="0"/>
            </a:endParaRPr>
          </a:p>
          <a:p>
            <a:pPr>
              <a:buFontTx/>
              <a:buNone/>
            </a:pPr>
            <a:endParaRPr lang="en-US" dirty="0" smtClean="0">
              <a:latin typeface="Times New Roman" panose="02020603050405020304" pitchFamily="18" charset="0"/>
              <a:cs typeface="Times New Roman" panose="02020603050405020304" pitchFamily="18" charset="0"/>
            </a:endParaRPr>
          </a:p>
          <a:p>
            <a:pPr>
              <a:buFontTx/>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lớn</a:t>
            </a:r>
            <a:r>
              <a:rPr lang="en-US" dirty="0" smtClean="0">
                <a:latin typeface="Times New Roman" panose="02020603050405020304" pitchFamily="18" charset="0"/>
                <a:cs typeface="Times New Roman" panose="02020603050405020304" pitchFamily="18" charset="0"/>
              </a:rPr>
              <a:t>: N</a:t>
            </a:r>
            <a:r>
              <a:rPr lang="vi-VN" dirty="0" smtClean="0">
                <a:latin typeface="Times New Roman" panose="02020603050405020304" pitchFamily="18" charset="0"/>
                <a:cs typeface="Times New Roman" panose="02020603050405020304" pitchFamily="18" charset="0"/>
              </a:rPr>
              <a:t>hấn ngực với độ sâu ít nhất 5cm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vi-VN" dirty="0" smtClean="0">
                <a:latin typeface="Times New Roman" panose="02020603050405020304" pitchFamily="18" charset="0"/>
                <a:cs typeface="Times New Roman" panose="02020603050405020304" pitchFamily="18" charset="0"/>
              </a:rPr>
              <a:t> tránh sâu hơn 6cm </a:t>
            </a:r>
            <a:endParaRPr lang="en-US" dirty="0" smtClean="0">
              <a:latin typeface="Times New Roman" panose="02020603050405020304" pitchFamily="18" charset="0"/>
              <a:cs typeface="Times New Roman" panose="02020603050405020304" pitchFamily="18" charset="0"/>
            </a:endParaRPr>
          </a:p>
          <a:p>
            <a:pPr>
              <a:buFontTx/>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Trẻ</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ít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nhất</a:t>
            </a:r>
            <a:r>
              <a:rPr lang="en-US" dirty="0" smtClean="0">
                <a:latin typeface="Times New Roman" panose="02020603050405020304" pitchFamily="18" charset="0"/>
                <a:cs typeface="Times New Roman" panose="02020603050405020304" pitchFamily="18" charset="0"/>
              </a:rPr>
              <a:t> 1/3 </a:t>
            </a:r>
            <a:r>
              <a:rPr lang="en-US" dirty="0" err="1" smtClean="0">
                <a:latin typeface="Times New Roman" panose="02020603050405020304" pitchFamily="18" charset="0"/>
                <a:cs typeface="Times New Roman" panose="02020603050405020304" pitchFamily="18" charset="0"/>
              </a:rPr>
              <a:t>đường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kính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trước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của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lồng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ngực</a:t>
            </a:r>
            <a:r>
              <a:rPr lang="en-US" dirty="0" smtClean="0">
                <a:latin typeface="Times New Roman" panose="02020603050405020304" pitchFamily="18" charset="0"/>
                <a:cs typeface="Times New Roman" panose="02020603050405020304" pitchFamily="18" charset="0"/>
              </a:rPr>
              <a:t> </a:t>
            </a:r>
            <a:endParaRPr lang="vi-VN" dirty="0" smtClean="0">
              <a:latin typeface="Times New Roman" panose="02020603050405020304" pitchFamily="18" charset="0"/>
              <a:cs typeface="Times New Roman" panose="02020603050405020304" pitchFamily="18" charset="0"/>
            </a:endParaRPr>
          </a:p>
          <a:p>
            <a:pPr>
              <a:buFontTx/>
              <a:buNone/>
            </a:pPr>
            <a:endParaRPr lang="en-US" dirty="0" smtClean="0">
              <a:latin typeface="Times New Roman" panose="02020603050405020304" pitchFamily="18" charset="0"/>
              <a:cs typeface="Times New Roman" panose="02020603050405020304" pitchFamily="18" charset="0"/>
            </a:endParaRPr>
          </a:p>
        </p:txBody>
      </p:sp>
      <p:pic>
        <p:nvPicPr>
          <p:cNvPr id="21508" name="Picture 4" descr="D:\thi GVDG\ly thuyet\Capture.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86200" y="1600200"/>
            <a:ext cx="5181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506">
                                            <p:txEl>
                                              <p:pRg st="2" end="2"/>
                                            </p:txEl>
                                          </p:spTgt>
                                        </p:tgtEl>
                                        <p:attrNameLst>
                                          <p:attrName>style.visibility</p:attrName>
                                        </p:attrNameLst>
                                      </p:cBhvr>
                                      <p:to>
                                        <p:strVal val="visible"/>
                                      </p:to>
                                    </p:set>
                                    <p:animEffect transition="in" filter="wipe(down)">
                                      <p:cBhvr>
                                        <p:cTn id="7" dur="500"/>
                                        <p:tgtEl>
                                          <p:spTgt spid="2150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506">
                                            <p:txEl>
                                              <p:pRg st="3" end="3"/>
                                            </p:txEl>
                                          </p:spTgt>
                                        </p:tgtEl>
                                        <p:attrNameLst>
                                          <p:attrName>style.visibility</p:attrName>
                                        </p:attrNameLst>
                                      </p:cBhvr>
                                      <p:to>
                                        <p:strVal val="visible"/>
                                      </p:to>
                                    </p:set>
                                    <p:animEffect transition="in" filter="wipe(down)">
                                      <p:cBhvr>
                                        <p:cTn id="12" dur="500"/>
                                        <p:tgtEl>
                                          <p:spTgt spid="2150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508"/>
                                        </p:tgtEl>
                                        <p:attrNameLst>
                                          <p:attrName>style.visibility</p:attrName>
                                        </p:attrNameLst>
                                      </p:cBhvr>
                                      <p:to>
                                        <p:strVal val="visible"/>
                                      </p:to>
                                    </p:set>
                                    <p:animEffect transition="in" filter="checkerboard(across)">
                                      <p:cBhvr>
                                        <p:cTn id="17" dur="500"/>
                                        <p:tgtEl>
                                          <p:spTgt spid="2150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1506">
                                            <p:txEl>
                                              <p:pRg st="8" end="8"/>
                                            </p:txEl>
                                          </p:spTgt>
                                        </p:tgtEl>
                                        <p:attrNameLst>
                                          <p:attrName>style.visibility</p:attrName>
                                        </p:attrNameLst>
                                      </p:cBhvr>
                                      <p:to>
                                        <p:strVal val="visible"/>
                                      </p:to>
                                    </p:set>
                                    <p:animEffect transition="in" filter="box(in)">
                                      <p:cBhvr>
                                        <p:cTn id="22" dur="500"/>
                                        <p:tgtEl>
                                          <p:spTgt spid="21506">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1506">
                                            <p:txEl>
                                              <p:pRg st="9" end="9"/>
                                            </p:txEl>
                                          </p:spTgt>
                                        </p:tgtEl>
                                        <p:attrNameLst>
                                          <p:attrName>style.visibility</p:attrName>
                                        </p:attrNameLst>
                                      </p:cBhvr>
                                      <p:to>
                                        <p:strVal val="visible"/>
                                      </p:to>
                                    </p:set>
                                    <p:animEffect transition="in" filter="box(in)">
                                      <p:cBhvr>
                                        <p:cTn id="27" dur="500"/>
                                        <p:tgtEl>
                                          <p:spTgt spid="2150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6737"/>
            <a:ext cx="8839200" cy="6466973"/>
          </a:xfrm>
          <a:solidFill>
            <a:schemeClr val="accent2">
              <a:lumMod val="20000"/>
              <a:lumOff val="80000"/>
            </a:schemeClr>
          </a:solidFill>
          <a:ln>
            <a:solidFill>
              <a:schemeClr val="tx2">
                <a:lumMod val="20000"/>
                <a:lumOff val="80000"/>
              </a:schemeClr>
            </a:solidFill>
          </a:ln>
        </p:spPr>
        <p:txBody>
          <a:bodyPr>
            <a:normAutofit/>
          </a:bodyPr>
          <a:lstStyle/>
          <a:p>
            <a:pPr marL="0" indent="0" algn="ctr">
              <a:buNone/>
            </a:pPr>
            <a:r>
              <a:rPr lang="en-US" sz="4000" b="1" dirty="0" smtClean="0">
                <a:solidFill>
                  <a:srgbClr val="C00000"/>
                </a:solidFill>
                <a:latin typeface="Arial" panose="020B0604020202020204" pitchFamily="34" charset="0"/>
                <a:cs typeface="Arial" panose="020B0604020202020204" pitchFamily="34" charset="0"/>
              </a:rPr>
              <a:t>THẢ TIM ĐÚNG</a:t>
            </a:r>
            <a:endParaRPr lang="en-US" sz="4000" b="1" dirty="0" smtClean="0">
              <a:solidFill>
                <a:srgbClr val="C00000"/>
              </a:solidFill>
              <a:latin typeface="Arial" panose="020B0604020202020204" pitchFamily="34" charset="0"/>
              <a:cs typeface="Arial" panose="020B0604020202020204" pitchFamily="34" charset="0"/>
            </a:endParaRPr>
          </a:p>
          <a:p>
            <a:pPr marL="0" indent="0">
              <a:buNone/>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lvl="0" eaLnBrk="0" fontAlgn="base" hangingPunct="0">
              <a:spcAft>
                <a:spcPct val="0"/>
              </a:spcAft>
              <a:buNone/>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smtClean="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pic>
        <p:nvPicPr>
          <p:cNvPr id="18" name="Picture 2">
            <a:hlinkClick r:id="rId1" action="ppaction://hlinkfile"/>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95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eart 1">
            <a:hlinkClick r:id="rId1" action="ppaction://hlinkfile"/>
          </p:cNvPr>
          <p:cNvSpPr/>
          <p:nvPr/>
        </p:nvSpPr>
        <p:spPr>
          <a:xfrm>
            <a:off x="8028384" y="176737"/>
            <a:ext cx="792088" cy="57097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33400" y="228600"/>
            <a:ext cx="8229600" cy="762000"/>
          </a:xfrm>
        </p:spPr>
        <p:txBody>
          <a:bodyPr/>
          <a:lstStyle/>
          <a:p>
            <a:pPr algn="ctr">
              <a:defRPr/>
            </a:pPr>
            <a:r>
              <a:rPr lang="en-US" sz="3200" dirty="0" err="1" smtClean="0">
                <a:solidFill>
                  <a:schemeClr val="accent2">
                    <a:lumMod val="75000"/>
                  </a:schemeClr>
                </a:solidFill>
                <a:latin typeface="Times New Roman" panose="02020603050405020304" pitchFamily="18" charset="0"/>
                <a:cs typeface="Times New Roman" panose="02020603050405020304" pitchFamily="18" charset="0"/>
              </a:rPr>
              <a:t>Phương</a:t>
            </a:r>
            <a:r>
              <a:rPr lang="en-US" sz="32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accent2">
                    <a:lumMod val="75000"/>
                  </a:schemeClr>
                </a:solidFill>
                <a:latin typeface="Times New Roman" panose="02020603050405020304" pitchFamily="18" charset="0"/>
                <a:cs typeface="Times New Roman" panose="02020603050405020304" pitchFamily="18" charset="0"/>
              </a:rPr>
              <a:t>pháp</a:t>
            </a:r>
            <a:r>
              <a:rPr lang="en-US" sz="32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accent2">
                    <a:lumMod val="75000"/>
                  </a:schemeClr>
                </a:solidFill>
                <a:latin typeface="Times New Roman" panose="02020603050405020304" pitchFamily="18" charset="0"/>
                <a:cs typeface="Times New Roman" panose="02020603050405020304" pitchFamily="18" charset="0"/>
              </a:rPr>
              <a:t>ép</a:t>
            </a:r>
            <a:r>
              <a:rPr lang="en-US" sz="32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accent2">
                    <a:lumMod val="75000"/>
                  </a:schemeClr>
                </a:solidFill>
                <a:latin typeface="Times New Roman" panose="02020603050405020304" pitchFamily="18" charset="0"/>
                <a:cs typeface="Times New Roman" panose="02020603050405020304" pitchFamily="18" charset="0"/>
              </a:rPr>
              <a:t>tim</a:t>
            </a:r>
            <a:r>
              <a:rPr lang="en-US" sz="32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accent2">
                    <a:lumMod val="75000"/>
                  </a:schemeClr>
                </a:solidFill>
                <a:latin typeface="Times New Roman" panose="02020603050405020304" pitchFamily="18" charset="0"/>
                <a:cs typeface="Times New Roman" panose="02020603050405020304" pitchFamily="18" charset="0"/>
              </a:rPr>
              <a:t>ngoài</a:t>
            </a:r>
            <a:r>
              <a:rPr lang="en-US" sz="32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accent2">
                    <a:lumMod val="75000"/>
                  </a:schemeClr>
                </a:solidFill>
                <a:latin typeface="Times New Roman" panose="02020603050405020304" pitchFamily="18" charset="0"/>
                <a:cs typeface="Times New Roman" panose="02020603050405020304" pitchFamily="18" charset="0"/>
              </a:rPr>
              <a:t>lồng</a:t>
            </a:r>
            <a:r>
              <a:rPr lang="en-US" sz="3200"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smtClean="0">
                <a:solidFill>
                  <a:schemeClr val="accent2">
                    <a:lumMod val="75000"/>
                  </a:schemeClr>
                </a:solidFill>
                <a:latin typeface="Times New Roman" panose="02020603050405020304" pitchFamily="18" charset="0"/>
                <a:cs typeface="Times New Roman" panose="02020603050405020304" pitchFamily="18" charset="0"/>
              </a:rPr>
              <a:t>ngực</a:t>
            </a:r>
            <a:r>
              <a:rPr lang="en-US" sz="3200" dirty="0" smtClean="0">
                <a:solidFill>
                  <a:schemeClr val="accent2">
                    <a:lumMod val="75000"/>
                  </a:schemeClr>
                </a:solidFill>
                <a:latin typeface="Times New Roman" panose="02020603050405020304" pitchFamily="18" charset="0"/>
                <a:cs typeface="Times New Roman" panose="02020603050405020304" pitchFamily="18" charset="0"/>
              </a:rPr>
              <a:t> </a:t>
            </a:r>
            <a:endParaRPr lang="en-US" sz="3200" dirty="0" smtClean="0">
              <a:solidFill>
                <a:schemeClr val="accent2">
                  <a:lumMod val="75000"/>
                </a:schemeClr>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nvGraphicFramePr>
        <p:xfrm>
          <a:off x="381000" y="960438"/>
          <a:ext cx="8534400" cy="5211954"/>
        </p:xfrm>
        <a:graphic>
          <a:graphicData uri="http://schemas.openxmlformats.org/drawingml/2006/table">
            <a:tbl>
              <a:tblPr firstRow="1" bandRow="1">
                <a:tableStyleId>{5C22544A-7EE6-4342-B048-85BDC9FD1C3A}</a:tableStyleId>
              </a:tblPr>
              <a:tblGrid>
                <a:gridCol w="2819400"/>
                <a:gridCol w="5715000"/>
              </a:tblGrid>
              <a:tr h="457170">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Mục</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đích</a:t>
                      </a:r>
                      <a:endParaRPr lang="en-US" sz="2400" b="1"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0" dirty="0" err="1" smtClean="0">
                          <a:solidFill>
                            <a:schemeClr val="tx1"/>
                          </a:solidFill>
                          <a:latin typeface="Times New Roman" panose="02020603050405020304" pitchFamily="18" charset="0"/>
                          <a:cs typeface="Times New Roman" panose="02020603050405020304" pitchFamily="18" charset="0"/>
                        </a:rPr>
                        <a:t>Cấp</a:t>
                      </a:r>
                      <a:r>
                        <a:rPr lang="en-US" sz="2400" b="0" dirty="0" smtClean="0">
                          <a:solidFill>
                            <a:schemeClr val="tx1"/>
                          </a:solidFill>
                          <a:latin typeface="Times New Roman" panose="02020603050405020304" pitchFamily="18" charset="0"/>
                          <a:cs typeface="Times New Roman" panose="02020603050405020304" pitchFamily="18" charset="0"/>
                        </a:rPr>
                        <a:t> </a:t>
                      </a:r>
                      <a:r>
                        <a:rPr lang="en-US" sz="2400" b="0" dirty="0" err="1" smtClean="0">
                          <a:solidFill>
                            <a:schemeClr val="tx1"/>
                          </a:solidFill>
                          <a:latin typeface="Times New Roman" panose="02020603050405020304" pitchFamily="18" charset="0"/>
                          <a:cs typeface="Times New Roman" panose="02020603050405020304" pitchFamily="18" charset="0"/>
                        </a:rPr>
                        <a:t>cứu</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nạn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nhân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ngừng</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tim</a:t>
                      </a:r>
                      <a:endParaRPr lang="en-US" sz="2400" b="0"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22914">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Dấu</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hiệu</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ngừng</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tuần</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hoàn</a:t>
                      </a:r>
                      <a:endParaRPr lang="en-US" sz="2400" b="1"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0" dirty="0" err="1" smtClean="0">
                          <a:solidFill>
                            <a:schemeClr val="tx1"/>
                          </a:solidFill>
                          <a:latin typeface="Times New Roman" panose="02020603050405020304" pitchFamily="18" charset="0"/>
                          <a:cs typeface="Times New Roman" panose="02020603050405020304" pitchFamily="18" charset="0"/>
                        </a:rPr>
                        <a:t>Mất</a:t>
                      </a:r>
                      <a:r>
                        <a:rPr lang="en-US" sz="2400" b="0" baseline="0" dirty="0" smtClean="0">
                          <a:solidFill>
                            <a:schemeClr val="tx1"/>
                          </a:solidFill>
                          <a:latin typeface="Times New Roman" panose="02020603050405020304" pitchFamily="18" charset="0"/>
                          <a:cs typeface="Times New Roman" panose="02020603050405020304" pitchFamily="18" charset="0"/>
                        </a:rPr>
                        <a:t> ý </a:t>
                      </a:r>
                      <a:r>
                        <a:rPr lang="en-US" sz="2400" b="0" baseline="0" dirty="0" err="1" smtClean="0">
                          <a:solidFill>
                            <a:schemeClr val="tx1"/>
                          </a:solidFill>
                          <a:latin typeface="Times New Roman" panose="02020603050405020304" pitchFamily="18" charset="0"/>
                          <a:cs typeface="Times New Roman" panose="02020603050405020304" pitchFamily="18" charset="0"/>
                        </a:rPr>
                        <a:t>thức</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thở</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bất</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thường</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không</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mạch</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không</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nghe</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tiếng</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tim</a:t>
                      </a:r>
                      <a:endParaRPr lang="en-US" sz="2400" b="0"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170">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Tư</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thế</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nạn</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nhân</a:t>
                      </a:r>
                      <a:endParaRPr lang="en-US" sz="2400" b="1"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0" dirty="0" err="1" smtClean="0">
                          <a:solidFill>
                            <a:schemeClr val="tx1"/>
                          </a:solidFill>
                          <a:latin typeface="Times New Roman" panose="02020603050405020304" pitchFamily="18" charset="0"/>
                          <a:cs typeface="Times New Roman" panose="02020603050405020304" pitchFamily="18" charset="0"/>
                        </a:rPr>
                        <a:t>Nằm</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ngửa</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thẳng</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trên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mặt</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phẳng</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cứng</a:t>
                      </a:r>
                      <a:endParaRPr lang="en-US" sz="2400" b="0"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170">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Tư</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thế</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cấp</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cứu</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viên</a:t>
                      </a:r>
                      <a:endParaRPr lang="en-US" sz="2400" b="1"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0" dirty="0" err="1" smtClean="0">
                          <a:solidFill>
                            <a:schemeClr val="tx1"/>
                          </a:solidFill>
                          <a:latin typeface="Times New Roman" panose="02020603050405020304" pitchFamily="18" charset="0"/>
                          <a:cs typeface="Times New Roman" panose="02020603050405020304" pitchFamily="18" charset="0"/>
                        </a:rPr>
                        <a:t>Quỳ</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ngang</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ngực</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nạn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nhân</a:t>
                      </a:r>
                      <a:endParaRPr lang="en-US" sz="2400" b="0"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170">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Vị</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trí</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đặt</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tay</a:t>
                      </a:r>
                      <a:endParaRPr lang="en-US" sz="2400" b="1"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0" dirty="0" err="1" smtClean="0">
                          <a:solidFill>
                            <a:schemeClr val="tx1"/>
                          </a:solidFill>
                          <a:latin typeface="Times New Roman" panose="02020603050405020304" pitchFamily="18" charset="0"/>
                          <a:cs typeface="Times New Roman" panose="02020603050405020304" pitchFamily="18" charset="0"/>
                        </a:rPr>
                        <a:t>Tùy</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theo</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lứa</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tuổi</a:t>
                      </a:r>
                      <a:endParaRPr lang="en-US" sz="2400" b="0"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170">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Tần</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số</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ép</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tim</a:t>
                      </a:r>
                      <a:endParaRPr lang="en-US" sz="2400" b="1"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0" dirty="0" smtClean="0">
                          <a:solidFill>
                            <a:schemeClr val="tx1"/>
                          </a:solidFill>
                          <a:latin typeface="Times New Roman" panose="02020603050405020304" pitchFamily="18" charset="0"/>
                          <a:cs typeface="Times New Roman" panose="02020603050405020304" pitchFamily="18" charset="0"/>
                        </a:rPr>
                        <a:t>100</a:t>
                      </a:r>
                      <a:r>
                        <a:rPr lang="en-US" sz="2400" b="0" baseline="0" dirty="0" smtClean="0">
                          <a:solidFill>
                            <a:schemeClr val="tx1"/>
                          </a:solidFill>
                          <a:latin typeface="Times New Roman" panose="02020603050405020304" pitchFamily="18" charset="0"/>
                          <a:cs typeface="Times New Roman" panose="02020603050405020304" pitchFamily="18" charset="0"/>
                        </a:rPr>
                        <a:t> - 120 </a:t>
                      </a:r>
                      <a:r>
                        <a:rPr lang="en-US" sz="2400" b="0" baseline="0" dirty="0" err="1" smtClean="0">
                          <a:solidFill>
                            <a:schemeClr val="tx1"/>
                          </a:solidFill>
                          <a:latin typeface="Times New Roman" panose="02020603050405020304" pitchFamily="18" charset="0"/>
                          <a:cs typeface="Times New Roman" panose="02020603050405020304" pitchFamily="18" charset="0"/>
                        </a:rPr>
                        <a:t>lần</a:t>
                      </a:r>
                      <a:r>
                        <a:rPr lang="en-US" sz="2400" b="0" baseline="0" dirty="0" smtClean="0">
                          <a:solidFill>
                            <a:schemeClr val="tx1"/>
                          </a:solidFill>
                          <a:latin typeface="Times New Roman" panose="02020603050405020304" pitchFamily="18" charset="0"/>
                          <a:cs typeface="Times New Roman" panose="02020603050405020304" pitchFamily="18" charset="0"/>
                        </a:rPr>
                        <a:t>/</a:t>
                      </a:r>
                      <a:r>
                        <a:rPr lang="en-US" sz="2400" b="0" baseline="0" dirty="0" err="1" smtClean="0">
                          <a:solidFill>
                            <a:schemeClr val="tx1"/>
                          </a:solidFill>
                          <a:latin typeface="Times New Roman" panose="02020603050405020304" pitchFamily="18" charset="0"/>
                          <a:cs typeface="Times New Roman" panose="02020603050405020304" pitchFamily="18" charset="0"/>
                        </a:rPr>
                        <a:t>phút</a:t>
                      </a:r>
                      <a:endParaRPr lang="en-US" sz="2400" b="0"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22914">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Biên</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độ</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nhấn</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ngực</a:t>
                      </a:r>
                      <a:endParaRPr lang="en-US" sz="2400" b="1"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0" dirty="0" err="1" smtClean="0">
                          <a:solidFill>
                            <a:schemeClr val="tx1"/>
                          </a:solidFill>
                          <a:latin typeface="Times New Roman" panose="02020603050405020304" pitchFamily="18" charset="0"/>
                          <a:cs typeface="Times New Roman" panose="02020603050405020304" pitchFamily="18" charset="0"/>
                        </a:rPr>
                        <a:t>Người</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lớn</a:t>
                      </a:r>
                      <a:r>
                        <a:rPr lang="en-US" sz="2400" b="0" baseline="0" dirty="0" smtClean="0">
                          <a:solidFill>
                            <a:schemeClr val="tx1"/>
                          </a:solidFill>
                          <a:latin typeface="Times New Roman" panose="02020603050405020304" pitchFamily="18" charset="0"/>
                          <a:cs typeface="Times New Roman" panose="02020603050405020304" pitchFamily="18" charset="0"/>
                        </a:rPr>
                        <a:t>: 5 - 6 cm</a:t>
                      </a:r>
                      <a:endParaRPr lang="en-US" sz="2400" b="0" baseline="0" dirty="0" smtClean="0">
                        <a:solidFill>
                          <a:schemeClr val="tx1"/>
                        </a:solidFill>
                        <a:latin typeface="Times New Roman" panose="02020603050405020304" pitchFamily="18" charset="0"/>
                        <a:cs typeface="Times New Roman" panose="02020603050405020304" pitchFamily="18" charset="0"/>
                      </a:endParaRPr>
                    </a:p>
                    <a:p>
                      <a:r>
                        <a:rPr lang="en-US" sz="2400" b="0" baseline="0" dirty="0" err="1" smtClean="0">
                          <a:solidFill>
                            <a:schemeClr val="tx1"/>
                          </a:solidFill>
                          <a:latin typeface="Times New Roman" panose="02020603050405020304" pitchFamily="18" charset="0"/>
                          <a:cs typeface="Times New Roman" panose="02020603050405020304" pitchFamily="18" charset="0"/>
                        </a:rPr>
                        <a:t>Trẻ</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em</a:t>
                      </a:r>
                      <a:r>
                        <a:rPr lang="en-US" sz="2400" b="0" baseline="0" dirty="0" smtClean="0">
                          <a:solidFill>
                            <a:schemeClr val="tx1"/>
                          </a:solidFill>
                          <a:latin typeface="Times New Roman" panose="02020603050405020304" pitchFamily="18" charset="0"/>
                          <a:cs typeface="Times New Roman" panose="02020603050405020304" pitchFamily="18" charset="0"/>
                        </a:rPr>
                        <a:t>: 1/3 </a:t>
                      </a:r>
                      <a:r>
                        <a:rPr lang="en-US" sz="2400" b="0" baseline="0" dirty="0" err="1" smtClean="0">
                          <a:solidFill>
                            <a:schemeClr val="tx1"/>
                          </a:solidFill>
                          <a:latin typeface="Times New Roman" panose="02020603050405020304" pitchFamily="18" charset="0"/>
                          <a:cs typeface="Times New Roman" panose="02020603050405020304" pitchFamily="18" charset="0"/>
                        </a:rPr>
                        <a:t>đường</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kính</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trước</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sau</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lồng</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ngực</a:t>
                      </a:r>
                      <a:endParaRPr lang="en-US" sz="2400" b="0"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57170">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Nảy</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ngực</a:t>
                      </a:r>
                      <a:endParaRPr lang="en-US" sz="2400" b="1"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0" dirty="0" err="1" smtClean="0">
                          <a:solidFill>
                            <a:schemeClr val="tx1"/>
                          </a:solidFill>
                          <a:latin typeface="Times New Roman" panose="02020603050405020304" pitchFamily="18" charset="0"/>
                          <a:cs typeface="Times New Roman" panose="02020603050405020304" pitchFamily="18" charset="0"/>
                        </a:rPr>
                        <a:t>Nảy</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lên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hoàn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toàn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giữa</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hài</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lần</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ép</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tim</a:t>
                      </a:r>
                      <a:endParaRPr lang="en-US" sz="2400" b="0"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22914">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Giảm</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thiểu</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g</a:t>
                      </a:r>
                      <a:r>
                        <a:rPr lang="en-US" sz="2400" b="1" dirty="0" err="1" smtClean="0">
                          <a:solidFill>
                            <a:schemeClr val="tx1"/>
                          </a:solidFill>
                          <a:latin typeface="Times New Roman" panose="02020603050405020304" pitchFamily="18" charset="0"/>
                          <a:cs typeface="Times New Roman" panose="02020603050405020304" pitchFamily="18" charset="0"/>
                        </a:rPr>
                        <a:t>ián</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đoạn</a:t>
                      </a:r>
                      <a:endParaRPr lang="en-US" sz="2400" b="1"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0" dirty="0" err="1" smtClean="0">
                          <a:solidFill>
                            <a:schemeClr val="tx1"/>
                          </a:solidFill>
                          <a:latin typeface="Times New Roman" panose="02020603050405020304" pitchFamily="18" charset="0"/>
                          <a:cs typeface="Times New Roman" panose="02020603050405020304" pitchFamily="18" charset="0"/>
                        </a:rPr>
                        <a:t>Tần</a:t>
                      </a:r>
                      <a:r>
                        <a:rPr lang="en-US" sz="2400" b="0" dirty="0" smtClean="0">
                          <a:solidFill>
                            <a:schemeClr val="tx1"/>
                          </a:solidFill>
                          <a:latin typeface="Times New Roman" panose="02020603050405020304" pitchFamily="18" charset="0"/>
                          <a:cs typeface="Times New Roman" panose="02020603050405020304" pitchFamily="18" charset="0"/>
                        </a:rPr>
                        <a:t> </a:t>
                      </a:r>
                      <a:r>
                        <a:rPr lang="en-US" sz="2400" b="0" dirty="0" err="1" smtClean="0">
                          <a:solidFill>
                            <a:schemeClr val="tx1"/>
                          </a:solidFill>
                          <a:latin typeface="Times New Roman" panose="02020603050405020304" pitchFamily="18" charset="0"/>
                          <a:cs typeface="Times New Roman" panose="02020603050405020304" pitchFamily="18" charset="0"/>
                        </a:rPr>
                        <a:t>suất</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và</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khoảng</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thời</a:t>
                      </a:r>
                      <a:r>
                        <a:rPr lang="en-US" sz="2400" b="0" baseline="0" dirty="0" smtClean="0">
                          <a:solidFill>
                            <a:schemeClr val="tx1"/>
                          </a:solidFill>
                          <a:latin typeface="Times New Roman" panose="02020603050405020304" pitchFamily="18" charset="0"/>
                          <a:cs typeface="Times New Roman" panose="02020603050405020304" pitchFamily="18" charset="0"/>
                        </a:rPr>
                        <a:t> </a:t>
                      </a:r>
                      <a:r>
                        <a:rPr lang="en-US" sz="2400" b="0" baseline="0" dirty="0" err="1" smtClean="0">
                          <a:solidFill>
                            <a:schemeClr val="tx1"/>
                          </a:solidFill>
                          <a:latin typeface="Times New Roman" panose="02020603050405020304" pitchFamily="18" charset="0"/>
                          <a:cs typeface="Times New Roman" panose="02020603050405020304" pitchFamily="18" charset="0"/>
                        </a:rPr>
                        <a:t>gian</a:t>
                      </a:r>
                      <a:endParaRPr lang="en-US" sz="2400" b="0" dirty="0">
                        <a:solidFill>
                          <a:schemeClr val="tx1"/>
                        </a:solidFill>
                        <a:latin typeface="Times New Roman" panose="02020603050405020304" pitchFamily="18" charset="0"/>
                        <a:cs typeface="Times New Roman" panose="02020603050405020304" pitchFamily="18" charset="0"/>
                      </a:endParaRPr>
                    </a:p>
                  </a:txBody>
                  <a:tcPr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 name="Cross 1">
            <a:hlinkClick r:id="rId1" action="ppaction://hlinkfile"/>
          </p:cNvPr>
          <p:cNvSpPr/>
          <p:nvPr/>
        </p:nvSpPr>
        <p:spPr>
          <a:xfrm>
            <a:off x="8153400" y="6371409"/>
            <a:ext cx="381000" cy="381000"/>
          </a:xfrm>
          <a:prstGeom prst="plus">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vi-VN">
              <a:solidFill>
                <a:srgbClr val="FEE9D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19458" name="AutoShape 2" descr="Nguyên tắc cấp cứu ba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9460" name="AutoShape 4" descr="Nguyên tắc cấp cứu ba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pic>
        <p:nvPicPr>
          <p:cNvPr id="1843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64255" y="4637405"/>
            <a:ext cx="2957195" cy="1881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17245" y="3356610"/>
            <a:ext cx="8194040" cy="507365"/>
          </a:xfrm>
          <a:prstGeom prst="rect">
            <a:avLst/>
          </a:prstGeom>
        </p:spPr>
        <p:txBody>
          <a:bodyPr wrap="none">
            <a:noAutofit/>
          </a:bodyPr>
          <a:lstStyle/>
          <a:p>
            <a:r>
              <a:rPr lang="vi-VN" sz="2400" dirty="0">
                <a:latin typeface="+mj-lt"/>
              </a:rPr>
              <a:t>Đây là một vết thương phần mềm</a:t>
            </a:r>
            <a:endParaRPr lang="en-US" sz="2400" dirty="0">
              <a:latin typeface="+mj-lt"/>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830" y="573405"/>
            <a:ext cx="3460750" cy="260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67510" y="113665"/>
            <a:ext cx="6167755" cy="478790"/>
          </a:xfrm>
          <a:prstGeom prst="rect">
            <a:avLst/>
          </a:prstGeom>
        </p:spPr>
        <p:txBody>
          <a:bodyPr wrap="square">
            <a:noAutofit/>
          </a:bodyPr>
          <a:lstStyle/>
          <a:p>
            <a:r>
              <a:rPr lang="vi-VN" sz="2800" dirty="0">
                <a:solidFill>
                  <a:srgbClr val="FF0000"/>
                </a:solidFill>
                <a:latin typeface="Times New Roman" panose="02020603050405020304" pitchFamily="18" charset="0"/>
                <a:cs typeface="Times New Roman" panose="02020603050405020304" pitchFamily="18" charset="0"/>
              </a:rPr>
              <a:t>Hãy học sơ cứu, băng vết thương</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330" y="3213100"/>
            <a:ext cx="3244215" cy="147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364990"/>
            <a:ext cx="3126740" cy="2313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4692650"/>
            <a:ext cx="2241550" cy="2200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145" y="673100"/>
            <a:ext cx="4187190" cy="241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arn(inVertical)">
                                      <p:cBhvr>
                                        <p:cTn id="7" dur="500"/>
                                        <p:tgtEl>
                                          <p:spTgt spid="184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459"/>
                                        </p:tgtEl>
                                        <p:attrNameLst>
                                          <p:attrName>style.visibility</p:attrName>
                                        </p:attrNameLst>
                                      </p:cBhvr>
                                      <p:to>
                                        <p:strVal val="visible"/>
                                      </p:to>
                                    </p:set>
                                    <p:animEffect transition="in" filter="barn(inVertical)">
                                      <p:cBhvr>
                                        <p:cTn id="23" dur="500"/>
                                        <p:tgtEl>
                                          <p:spTgt spid="1945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461"/>
                                        </p:tgtEl>
                                        <p:attrNameLst>
                                          <p:attrName>style.visibility</p:attrName>
                                        </p:attrNameLst>
                                      </p:cBhvr>
                                      <p:to>
                                        <p:strVal val="visible"/>
                                      </p:to>
                                    </p:set>
                                    <p:animEffect transition="in" filter="barn(inVertical)">
                                      <p:cBhvr>
                                        <p:cTn id="35" dur="500"/>
                                        <p:tgtEl>
                                          <p:spTgt spid="19461"/>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9464"/>
                                        </p:tgtEl>
                                        <p:attrNameLst>
                                          <p:attrName>style.visibility</p:attrName>
                                        </p:attrNameLst>
                                      </p:cBhvr>
                                      <p:to>
                                        <p:strVal val="visible"/>
                                      </p:to>
                                    </p:set>
                                    <p:animEffect transition="in" filter="circle(in)">
                                      <p:cBhvr>
                                        <p:cTn id="40" dur="250"/>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1828800"/>
            <a:ext cx="8229600" cy="762000"/>
          </a:xfrm>
        </p:spPr>
        <p:txBody>
          <a:bodyPr/>
          <a:lstStyle/>
          <a:p>
            <a:pPr algn="ctr"/>
            <a:r>
              <a:rPr lang="en-US" sz="5400" dirty="0" err="1" smtClean="0">
                <a:latin typeface="Times New Roman" panose="02020603050405020304" pitchFamily="18" charset="0"/>
                <a:cs typeface="Times New Roman" panose="02020603050405020304" pitchFamily="18" charset="0"/>
              </a:rPr>
              <a:t>Phương</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pháp</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thổi</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ngạt</a:t>
            </a:r>
            <a:endParaRPr lang="en-US" sz="5400" dirty="0" smtClean="0">
              <a:solidFill>
                <a:srgbClr val="0070C0"/>
              </a:solidFill>
              <a:latin typeface="Times New Roman" panose="02020603050405020304" pitchFamily="18" charset="0"/>
              <a:cs typeface="Times New Roman" panose="02020603050405020304" pitchFamily="18" charset="0"/>
            </a:endParaRPr>
          </a:p>
        </p:txBody>
      </p:sp>
      <p:pic>
        <p:nvPicPr>
          <p:cNvPr id="2355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43200" y="2743200"/>
            <a:ext cx="4038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338"/>
            <a:ext cx="8839200" cy="6483372"/>
          </a:xfrm>
          <a:solidFill>
            <a:schemeClr val="accent2">
              <a:lumMod val="20000"/>
              <a:lumOff val="80000"/>
            </a:schemeClr>
          </a:solidFill>
          <a:ln>
            <a:solidFill>
              <a:schemeClr val="tx2">
                <a:lumMod val="20000"/>
                <a:lumOff val="80000"/>
              </a:schemeClr>
            </a:solidFill>
          </a:ln>
        </p:spPr>
        <p:txBody>
          <a:bodyPr>
            <a:normAutofit/>
          </a:bodyPr>
          <a:lstStyle/>
          <a:p>
            <a:pPr marL="0" indent="0" algn="ctr">
              <a:buNone/>
            </a:pPr>
            <a:r>
              <a:rPr lang="en-US" sz="4000" b="1" dirty="0" smtClean="0">
                <a:solidFill>
                  <a:srgbClr val="C00000"/>
                </a:solidFill>
                <a:latin typeface="Arial" panose="020B0604020202020204" pitchFamily="34" charset="0"/>
                <a:cs typeface="Arial" panose="020B0604020202020204" pitchFamily="34" charset="0"/>
              </a:rPr>
              <a:t>CẤP CỨU HÔ HẤP</a:t>
            </a:r>
            <a:endParaRPr lang="en-US" sz="4000" b="1" dirty="0" smtClean="0">
              <a:solidFill>
                <a:srgbClr val="C00000"/>
              </a:solidFill>
              <a:latin typeface="Arial" panose="020B0604020202020204" pitchFamily="34" charset="0"/>
              <a:cs typeface="Arial" panose="020B0604020202020204" pitchFamily="34" charset="0"/>
            </a:endParaRPr>
          </a:p>
          <a:p>
            <a:pPr marL="0" indent="0">
              <a:buNone/>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lvl="0" eaLnBrk="0" fontAlgn="base" hangingPunct="0">
              <a:spcAft>
                <a:spcPct val="0"/>
              </a:spcAft>
              <a:buNone/>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smtClean="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pic>
        <p:nvPicPr>
          <p:cNvPr id="26626"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2254" r="60610" b="26635"/>
          <a:stretch>
            <a:fillRect/>
          </a:stretch>
        </p:blipFill>
        <p:spPr bwMode="auto">
          <a:xfrm>
            <a:off x="29208" y="850900"/>
            <a:ext cx="3590292" cy="435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p:nvPr/>
        </p:nvSpPr>
        <p:spPr bwMode="gray">
          <a:xfrm>
            <a:off x="3619500" y="1050702"/>
            <a:ext cx="5344988"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Tx/>
              <a:buNone/>
              <a:defRPr/>
            </a:pPr>
            <a:r>
              <a:rPr lang="en-US" kern="0" dirty="0" smtClean="0">
                <a:solidFill>
                  <a:srgbClr val="000000"/>
                </a:solidFill>
                <a:latin typeface="Times New Roman" panose="02020603050405020304" pitchFamily="18" charset="0"/>
                <a:cs typeface="Times New Roman" panose="02020603050405020304" pitchFamily="18" charset="0"/>
              </a:rPr>
              <a:t>	</a:t>
            </a:r>
            <a:r>
              <a:rPr lang="en-US" b="1" kern="0" dirty="0" err="1" smtClean="0">
                <a:solidFill>
                  <a:srgbClr val="000000"/>
                </a:solidFill>
                <a:latin typeface="Times New Roman" panose="02020603050405020304" pitchFamily="18" charset="0"/>
                <a:cs typeface="Times New Roman" panose="02020603050405020304" pitchFamily="18" charset="0"/>
              </a:rPr>
              <a:t>Kiểm</a:t>
            </a:r>
            <a:r>
              <a:rPr lang="en-US" b="1" kern="0" dirty="0" smtClean="0">
                <a:solidFill>
                  <a:srgbClr val="000000"/>
                </a:solidFill>
                <a:latin typeface="Times New Roman" panose="02020603050405020304" pitchFamily="18" charset="0"/>
                <a:cs typeface="Times New Roman" panose="02020603050405020304" pitchFamily="18" charset="0"/>
              </a:rPr>
              <a:t> </a:t>
            </a:r>
            <a:r>
              <a:rPr lang="en-US" b="1" kern="0" dirty="0" err="1" smtClean="0">
                <a:solidFill>
                  <a:srgbClr val="000000"/>
                </a:solidFill>
                <a:latin typeface="Times New Roman" panose="02020603050405020304" pitchFamily="18" charset="0"/>
                <a:cs typeface="Times New Roman" panose="02020603050405020304" pitchFamily="18" charset="0"/>
              </a:rPr>
              <a:t>tra</a:t>
            </a:r>
            <a:r>
              <a:rPr lang="en-US" b="1" kern="0" dirty="0" smtClean="0">
                <a:solidFill>
                  <a:srgbClr val="000000"/>
                </a:solidFill>
                <a:latin typeface="Times New Roman" panose="02020603050405020304" pitchFamily="18" charset="0"/>
                <a:cs typeface="Times New Roman" panose="02020603050405020304" pitchFamily="18" charset="0"/>
              </a:rPr>
              <a:t> </a:t>
            </a:r>
            <a:r>
              <a:rPr lang="en-US" b="1" kern="0" dirty="0" err="1" smtClean="0">
                <a:solidFill>
                  <a:srgbClr val="000000"/>
                </a:solidFill>
                <a:latin typeface="Times New Roman" panose="02020603050405020304" pitchFamily="18" charset="0"/>
                <a:cs typeface="Times New Roman" panose="02020603050405020304" pitchFamily="18" charset="0"/>
              </a:rPr>
              <a:t>hơi</a:t>
            </a:r>
            <a:r>
              <a:rPr lang="en-US" b="1" kern="0" dirty="0" smtClean="0">
                <a:solidFill>
                  <a:srgbClr val="000000"/>
                </a:solidFill>
                <a:latin typeface="Times New Roman" panose="02020603050405020304" pitchFamily="18" charset="0"/>
                <a:cs typeface="Times New Roman" panose="02020603050405020304" pitchFamily="18" charset="0"/>
              </a:rPr>
              <a:t> </a:t>
            </a:r>
            <a:r>
              <a:rPr lang="en-US" b="1" kern="0" dirty="0" err="1" smtClean="0">
                <a:solidFill>
                  <a:srgbClr val="000000"/>
                </a:solidFill>
                <a:latin typeface="Times New Roman" panose="02020603050405020304" pitchFamily="18" charset="0"/>
                <a:cs typeface="Times New Roman" panose="02020603050405020304" pitchFamily="18" charset="0"/>
              </a:rPr>
              <a:t>thở</a:t>
            </a:r>
            <a:r>
              <a:rPr lang="en-US" b="1" kern="0" dirty="0" smtClean="0">
                <a:solidFill>
                  <a:srgbClr val="000000"/>
                </a:solidFill>
                <a:latin typeface="Times New Roman" panose="02020603050405020304" pitchFamily="18" charset="0"/>
                <a:cs typeface="Times New Roman" panose="02020603050405020304" pitchFamily="18" charset="0"/>
              </a:rPr>
              <a:t>: </a:t>
            </a:r>
            <a:endParaRPr lang="en-US" b="1" kern="0" dirty="0" smtClean="0">
              <a:solidFill>
                <a:srgbClr val="000000"/>
              </a:solidFill>
              <a:latin typeface="Times New Roman" panose="02020603050405020304" pitchFamily="18" charset="0"/>
              <a:cs typeface="Times New Roman" panose="02020603050405020304" pitchFamily="18" charset="0"/>
            </a:endParaRPr>
          </a:p>
          <a:p>
            <a:pPr marL="0" indent="0" algn="just">
              <a:buFontTx/>
              <a:buNone/>
              <a:defRPr/>
            </a:pPr>
            <a:r>
              <a:rPr lang="en-US" kern="0" dirty="0" smtClean="0">
                <a:solidFill>
                  <a:srgbClr val="000000"/>
                </a:solidFill>
                <a:latin typeface="Times New Roman" panose="02020603050405020304" pitchFamily="18" charset="0"/>
                <a:cs typeface="Times New Roman" panose="02020603050405020304" pitchFamily="18" charset="0"/>
              </a:rPr>
              <a:t> - </a:t>
            </a:r>
            <a:r>
              <a:rPr lang="en-US" kern="0" dirty="0" err="1" smtClean="0">
                <a:solidFill>
                  <a:srgbClr val="000000"/>
                </a:solidFill>
                <a:latin typeface="Times New Roman" panose="02020603050405020304" pitchFamily="18" charset="0"/>
                <a:cs typeface="Times New Roman" panose="02020603050405020304" pitchFamily="18" charset="0"/>
              </a:rPr>
              <a:t>Áp</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má</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vào</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mũi</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hoặc</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miệng</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nạn</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nhân</a:t>
            </a:r>
            <a:r>
              <a:rPr lang="en-US" kern="0" dirty="0" smtClean="0">
                <a:solidFill>
                  <a:srgbClr val="00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không</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cảm</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nhận</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được</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hơi</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thở</a:t>
            </a:r>
            <a:endParaRPr lang="en-US" b="1" kern="0" dirty="0" smtClean="0">
              <a:solidFill>
                <a:srgbClr val="FF0000"/>
              </a:solidFill>
              <a:latin typeface="Times New Roman" panose="02020603050405020304" pitchFamily="18" charset="0"/>
              <a:cs typeface="Times New Roman" panose="02020603050405020304" pitchFamily="18" charset="0"/>
            </a:endParaRPr>
          </a:p>
          <a:p>
            <a:pPr marL="0" indent="0" algn="just">
              <a:buFontTx/>
              <a:buNone/>
            </a:pP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Dùng</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vật</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mỏng</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nhẹ</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đặt</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vào</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Mũi</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nạn</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nhân</a:t>
            </a:r>
            <a:r>
              <a:rPr lang="en-US" kern="0" dirty="0">
                <a:solidFill>
                  <a:srgbClr val="000000"/>
                </a:solidFill>
                <a:latin typeface="Times New Roman" panose="02020603050405020304" pitchFamily="18" charset="0"/>
                <a:cs typeface="Times New Roman" panose="02020603050405020304" pitchFamily="18" charset="0"/>
              </a:rPr>
              <a:t> </a:t>
            </a:r>
            <a:r>
              <a:rPr lang="en-US" kern="0" dirty="0" smtClean="0">
                <a:solidFill>
                  <a:srgbClr val="00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không</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có</a:t>
            </a:r>
            <a:r>
              <a:rPr lang="en-US" b="1" kern="0" dirty="0" smtClean="0">
                <a:solidFill>
                  <a:srgbClr val="FF0000"/>
                </a:solidFill>
                <a:latin typeface="Times New Roman" panose="02020603050405020304" pitchFamily="18" charset="0"/>
                <a:cs typeface="Times New Roman" panose="02020603050405020304" pitchFamily="18" charset="0"/>
              </a:rPr>
              <a:t> di </a:t>
            </a:r>
            <a:r>
              <a:rPr lang="en-US" b="1" kern="0" dirty="0" err="1" smtClean="0">
                <a:solidFill>
                  <a:srgbClr val="FF0000"/>
                </a:solidFill>
                <a:latin typeface="Times New Roman" panose="02020603050405020304" pitchFamily="18" charset="0"/>
                <a:cs typeface="Times New Roman" panose="02020603050405020304" pitchFamily="18" charset="0"/>
              </a:rPr>
              <a:t>động</a:t>
            </a:r>
            <a:endParaRPr lang="en-US" b="1" kern="0" dirty="0" smtClean="0">
              <a:solidFill>
                <a:srgbClr val="FF0000"/>
              </a:solidFill>
              <a:latin typeface="Times New Roman" panose="02020603050405020304" pitchFamily="18" charset="0"/>
              <a:cs typeface="Times New Roman" panose="02020603050405020304" pitchFamily="18" charset="0"/>
            </a:endParaRPr>
          </a:p>
          <a:p>
            <a:pPr algn="just">
              <a:buFontTx/>
              <a:buNone/>
            </a:pP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Quan</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sát</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các</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cử</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động</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vùng</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ngực</a:t>
            </a:r>
            <a:r>
              <a:rPr lang="en-US" kern="0" dirty="0" smtClean="0">
                <a:solidFill>
                  <a:srgbClr val="00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không</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thấy</a:t>
            </a:r>
            <a:r>
              <a:rPr lang="en-US" b="1" kern="0" dirty="0" smtClean="0">
                <a:solidFill>
                  <a:srgbClr val="FF0000"/>
                </a:solidFill>
                <a:latin typeface="Times New Roman" panose="02020603050405020304" pitchFamily="18" charset="0"/>
                <a:cs typeface="Times New Roman" panose="02020603050405020304" pitchFamily="18" charset="0"/>
              </a:rPr>
              <a:t> di </a:t>
            </a:r>
            <a:r>
              <a:rPr lang="en-US" b="1" kern="0" dirty="0" err="1" smtClean="0">
                <a:solidFill>
                  <a:srgbClr val="FF0000"/>
                </a:solidFill>
                <a:latin typeface="Times New Roman" panose="02020603050405020304" pitchFamily="18" charset="0"/>
                <a:cs typeface="Times New Roman" panose="02020603050405020304" pitchFamily="18" charset="0"/>
              </a:rPr>
              <a:t>động</a:t>
            </a:r>
            <a:endParaRPr lang="en-US" b="1" kern="0" dirty="0" smtClean="0">
              <a:solidFill>
                <a:srgbClr val="FF0000"/>
              </a:solidFill>
              <a:latin typeface="Arial" panose="020B0604020202020204"/>
            </a:endParaRPr>
          </a:p>
          <a:p>
            <a:pPr>
              <a:buFontTx/>
              <a:buNone/>
              <a:defRPr/>
            </a:pPr>
            <a:endParaRPr lang="fr-FR" b="1" kern="0" dirty="0" smtClean="0">
              <a:solidFill>
                <a:srgbClr val="000000"/>
              </a:solidFill>
              <a:latin typeface="Arial" panose="020B0604020202020204"/>
            </a:endParaRPr>
          </a:p>
          <a:p>
            <a:pPr>
              <a:spcBef>
                <a:spcPct val="0"/>
              </a:spcBef>
              <a:spcAft>
                <a:spcPts val="600"/>
              </a:spcAft>
              <a:buFontTx/>
              <a:buNone/>
              <a:defRPr/>
            </a:pPr>
            <a:endParaRPr lang="en-US" kern="0" dirty="0" smtClean="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linds(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linds(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linds(horizont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linds(horizontal)">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338"/>
            <a:ext cx="8839200" cy="6483372"/>
          </a:xfrm>
          <a:solidFill>
            <a:schemeClr val="accent2">
              <a:lumMod val="20000"/>
              <a:lumOff val="80000"/>
            </a:schemeClr>
          </a:solidFill>
          <a:ln>
            <a:solidFill>
              <a:schemeClr val="tx2">
                <a:lumMod val="20000"/>
                <a:lumOff val="80000"/>
              </a:schemeClr>
            </a:solidFill>
          </a:ln>
        </p:spPr>
        <p:txBody>
          <a:bodyPr>
            <a:normAutofit/>
          </a:bodyPr>
          <a:lstStyle/>
          <a:p>
            <a:pPr marL="0" indent="0" algn="ctr">
              <a:buNone/>
            </a:pPr>
            <a:r>
              <a:rPr lang="en-US" sz="4000" b="1" dirty="0" smtClean="0">
                <a:solidFill>
                  <a:srgbClr val="C00000"/>
                </a:solidFill>
                <a:latin typeface="Arial" panose="020B0604020202020204" pitchFamily="34" charset="0"/>
                <a:cs typeface="Arial" panose="020B0604020202020204" pitchFamily="34" charset="0"/>
              </a:rPr>
              <a:t>CẤP CỨU HÔ HẤP</a:t>
            </a:r>
            <a:endParaRPr lang="en-US" sz="4000" b="1" dirty="0" smtClean="0">
              <a:solidFill>
                <a:srgbClr val="C00000"/>
              </a:solidFill>
              <a:latin typeface="Arial" panose="020B0604020202020204" pitchFamily="34" charset="0"/>
              <a:cs typeface="Arial" panose="020B0604020202020204" pitchFamily="34" charset="0"/>
            </a:endParaRPr>
          </a:p>
          <a:p>
            <a:pPr marL="0" indent="0">
              <a:buNone/>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lvl="0" eaLnBrk="0" fontAlgn="base" hangingPunct="0">
              <a:spcAft>
                <a:spcPct val="0"/>
              </a:spcAft>
              <a:buNone/>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smtClean="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pic>
        <p:nvPicPr>
          <p:cNvPr id="17" name="Picture 6" descr="Kết quả hình ảnh cho clear airwa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 y="980728"/>
            <a:ext cx="8839200" cy="561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338"/>
            <a:ext cx="8839200" cy="6483372"/>
          </a:xfrm>
          <a:solidFill>
            <a:schemeClr val="accent2">
              <a:lumMod val="20000"/>
              <a:lumOff val="80000"/>
            </a:schemeClr>
          </a:solidFill>
          <a:ln>
            <a:solidFill>
              <a:schemeClr val="tx2">
                <a:lumMod val="20000"/>
                <a:lumOff val="80000"/>
              </a:schemeClr>
            </a:solidFill>
          </a:ln>
        </p:spPr>
        <p:txBody>
          <a:bodyPr>
            <a:normAutofit/>
          </a:bodyPr>
          <a:lstStyle/>
          <a:p>
            <a:pPr marL="0" indent="0" algn="ctr">
              <a:buNone/>
            </a:pPr>
            <a:r>
              <a:rPr lang="en-US" sz="4000" b="1" dirty="0" smtClean="0">
                <a:solidFill>
                  <a:srgbClr val="C00000"/>
                </a:solidFill>
                <a:latin typeface="Arial" panose="020B0604020202020204" pitchFamily="34" charset="0"/>
                <a:cs typeface="Arial" panose="020B0604020202020204" pitchFamily="34" charset="0"/>
              </a:rPr>
              <a:t>CẤP CỨU HÔ HẤP</a:t>
            </a:r>
            <a:endParaRPr lang="en-US" sz="4000" b="1" dirty="0" smtClean="0">
              <a:solidFill>
                <a:srgbClr val="C00000"/>
              </a:solidFill>
              <a:latin typeface="Arial" panose="020B0604020202020204" pitchFamily="34" charset="0"/>
              <a:cs typeface="Arial" panose="020B0604020202020204" pitchFamily="34" charset="0"/>
            </a:endParaRPr>
          </a:p>
          <a:p>
            <a:pPr marL="0" indent="0">
              <a:buNone/>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lvl="0" eaLnBrk="0" fontAlgn="base" hangingPunct="0">
              <a:spcAft>
                <a:spcPct val="0"/>
              </a:spcAft>
              <a:buNone/>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smtClean="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pic>
        <p:nvPicPr>
          <p:cNvPr id="3686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93914" y="953726"/>
            <a:ext cx="8950086" cy="571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381000" y="152400"/>
            <a:ext cx="8534400" cy="2209800"/>
          </a:xfrm>
        </p:spPr>
        <p:txBody>
          <a:bodyPr/>
          <a:lstStyle/>
          <a:p>
            <a:pPr>
              <a:buFontTx/>
              <a:buNone/>
            </a:pPr>
            <a:endParaRPr lang="en-US" sz="300" b="1" smtClean="0">
              <a:latin typeface="Times New Roman" panose="02020603050405020304" pitchFamily="18" charset="0"/>
              <a:cs typeface="Times New Roman" panose="02020603050405020304" pitchFamily="18" charset="0"/>
            </a:endParaRPr>
          </a:p>
          <a:p>
            <a:pPr>
              <a:buFontTx/>
              <a:buNone/>
            </a:pPr>
            <a:r>
              <a:rPr lang="en-US" b="1" smtClean="0">
                <a:latin typeface="Times New Roman" panose="02020603050405020304" pitchFamily="18" charset="0"/>
                <a:cs typeface="Times New Roman" panose="02020603050405020304" pitchFamily="18" charset="0"/>
              </a:rPr>
              <a:t>Bóp bóng qua mặt nạ</a:t>
            </a:r>
            <a:endParaRPr lang="en-US" smtClean="0">
              <a:latin typeface="Times New Roman" panose="02020603050405020304" pitchFamily="18" charset="0"/>
              <a:cs typeface="Times New Roman" panose="02020603050405020304" pitchFamily="18" charset="0"/>
            </a:endParaRPr>
          </a:p>
          <a:p>
            <a:pPr>
              <a:buFontTx/>
              <a:buNone/>
            </a:pPr>
            <a:r>
              <a:rPr lang="en-US" smtClean="0">
                <a:latin typeface="Times New Roman" panose="02020603050405020304" pitchFamily="18" charset="0"/>
                <a:cs typeface="Times New Roman" panose="02020603050405020304" pitchFamily="18" charset="0"/>
              </a:rPr>
              <a:t>		</a:t>
            </a:r>
            <a:endParaRPr lang="en-US" smtClean="0">
              <a:latin typeface="Times New Roman" panose="02020603050405020304" pitchFamily="18" charset="0"/>
              <a:cs typeface="Times New Roman" panose="02020603050405020304" pitchFamily="18" charset="0"/>
            </a:endParaRPr>
          </a:p>
        </p:txBody>
      </p:sp>
      <p:sp>
        <p:nvSpPr>
          <p:cNvPr id="43011"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endParaRPr lang="vi-VN" smtClean="0">
              <a:solidFill>
                <a:srgbClr val="000000"/>
              </a:solidFill>
              <a:cs typeface="Arial" panose="020B0604020202020204" pitchFamily="34" charset="0"/>
            </a:endParaRPr>
          </a:p>
        </p:txBody>
      </p:sp>
      <p:pic>
        <p:nvPicPr>
          <p:cNvPr id="4301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19213" y="990600"/>
            <a:ext cx="65055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381000" y="152400"/>
            <a:ext cx="8534400" cy="2209800"/>
          </a:xfrm>
        </p:spPr>
        <p:txBody>
          <a:bodyPr/>
          <a:lstStyle/>
          <a:p>
            <a:pPr>
              <a:buFontTx/>
              <a:buNone/>
            </a:pPr>
            <a:endParaRPr lang="en-US" sz="300" b="1" smtClean="0">
              <a:latin typeface="Times New Roman" panose="02020603050405020304" pitchFamily="18" charset="0"/>
              <a:cs typeface="Times New Roman" panose="02020603050405020304" pitchFamily="18" charset="0"/>
            </a:endParaRPr>
          </a:p>
          <a:p>
            <a:pPr>
              <a:buFontTx/>
              <a:buNone/>
            </a:pPr>
            <a:r>
              <a:rPr lang="en-US" b="1" smtClean="0">
                <a:latin typeface="Times New Roman" panose="02020603050405020304" pitchFamily="18" charset="0"/>
                <a:cs typeface="Times New Roman" panose="02020603050405020304" pitchFamily="18" charset="0"/>
              </a:rPr>
              <a:t>Mặt nạ thổi ngạt</a:t>
            </a:r>
            <a:endParaRPr lang="en-US" smtClean="0">
              <a:latin typeface="Times New Roman" panose="02020603050405020304" pitchFamily="18" charset="0"/>
              <a:cs typeface="Times New Roman" panose="02020603050405020304" pitchFamily="18" charset="0"/>
            </a:endParaRPr>
          </a:p>
          <a:p>
            <a:pPr>
              <a:buFontTx/>
              <a:buNone/>
            </a:pPr>
            <a:r>
              <a:rPr lang="en-US" smtClean="0">
                <a:latin typeface="Times New Roman" panose="02020603050405020304" pitchFamily="18" charset="0"/>
                <a:cs typeface="Times New Roman" panose="02020603050405020304" pitchFamily="18" charset="0"/>
              </a:rPr>
              <a:t>		</a:t>
            </a:r>
            <a:endParaRPr lang="en-US" smtClean="0">
              <a:latin typeface="Times New Roman" panose="02020603050405020304" pitchFamily="18" charset="0"/>
              <a:cs typeface="Times New Roman" panose="02020603050405020304" pitchFamily="18" charset="0"/>
            </a:endParaRPr>
          </a:p>
        </p:txBody>
      </p:sp>
      <p:sp>
        <p:nvSpPr>
          <p:cNvPr id="4403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endParaRPr lang="vi-VN" smtClean="0">
              <a:solidFill>
                <a:srgbClr val="000000"/>
              </a:solidFill>
              <a:cs typeface="Arial" panose="020B0604020202020204" pitchFamily="34" charset="0"/>
            </a:endParaRPr>
          </a:p>
        </p:txBody>
      </p:sp>
      <p:pic>
        <p:nvPicPr>
          <p:cNvPr id="44036" name="Picture 2" descr="Kết quả hình ảnh cho mặt nạ thổi ngạ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8200" y="1143000"/>
            <a:ext cx="78295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552104"/>
            <a:ext cx="8839200" cy="5715000"/>
          </a:xfrm>
          <a:solidFill>
            <a:schemeClr val="accent2">
              <a:lumMod val="20000"/>
              <a:lumOff val="80000"/>
            </a:schemeClr>
          </a:solidFill>
          <a:ln>
            <a:solidFill>
              <a:schemeClr val="tx2">
                <a:lumMod val="20000"/>
                <a:lumOff val="80000"/>
              </a:schemeClr>
            </a:solidFill>
          </a:ln>
        </p:spPr>
        <p:txBody>
          <a:bodyPr>
            <a:normAutofit/>
          </a:bodyPr>
          <a:lstStyle/>
          <a:p>
            <a:pPr marL="0" indent="0" algn="ctr">
              <a:buNone/>
            </a:pPr>
            <a:endParaRPr lang="en-US" sz="4000" b="1" dirty="0" smtClean="0">
              <a:solidFill>
                <a:srgbClr val="C00000"/>
              </a:solidFill>
              <a:latin typeface="Arial" panose="020B0604020202020204" pitchFamily="34" charset="0"/>
              <a:cs typeface="Arial" panose="020B0604020202020204" pitchFamily="34" charset="0"/>
            </a:endParaRPr>
          </a:p>
          <a:p>
            <a:pPr marL="0" indent="0">
              <a:buNone/>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lvl="0" eaLnBrk="0" fontAlgn="base" hangingPunct="0">
              <a:spcAft>
                <a:spcPct val="0"/>
              </a:spcAft>
              <a:buNone/>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smtClean="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18" name="Content Placeholder 2"/>
          <p:cNvSpPr txBox="1"/>
          <p:nvPr/>
        </p:nvSpPr>
        <p:spPr bwMode="gray">
          <a:xfrm>
            <a:off x="-38100" y="7937"/>
            <a:ext cx="9220200" cy="658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Tx/>
              <a:buNone/>
              <a:defRPr/>
            </a:pPr>
            <a:r>
              <a:rPr lang="fr-FR" b="1" kern="0" dirty="0" smtClean="0">
                <a:solidFill>
                  <a:srgbClr val="000000"/>
                </a:solidFill>
                <a:latin typeface="Arial" panose="020B0604020202020204"/>
              </a:rPr>
              <a:t> </a:t>
            </a:r>
            <a:r>
              <a:rPr lang="en-US" b="1" kern="0" dirty="0" err="1" smtClean="0">
                <a:solidFill>
                  <a:srgbClr val="FF0000"/>
                </a:solidFill>
                <a:latin typeface="Times New Roman" panose="02020603050405020304" pitchFamily="18" charset="0"/>
                <a:cs typeface="Times New Roman" panose="02020603050405020304" pitchFamily="18" charset="0"/>
              </a:rPr>
              <a:t>Kỹ</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thuật</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thổi</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err="1" smtClean="0">
                <a:solidFill>
                  <a:srgbClr val="FF0000"/>
                </a:solidFill>
                <a:latin typeface="Times New Roman" panose="02020603050405020304" pitchFamily="18" charset="0"/>
                <a:cs typeface="Times New Roman" panose="02020603050405020304" pitchFamily="18" charset="0"/>
              </a:rPr>
              <a:t>ngạt</a:t>
            </a:r>
            <a:r>
              <a:rPr lang="en-US" b="1" kern="0" dirty="0" smtClean="0">
                <a:solidFill>
                  <a:srgbClr val="FF0000"/>
                </a:solidFill>
                <a:latin typeface="Times New Roman" panose="02020603050405020304" pitchFamily="18" charset="0"/>
                <a:cs typeface="Times New Roman" panose="02020603050405020304" pitchFamily="18" charset="0"/>
              </a:rPr>
              <a:t>:</a:t>
            </a:r>
            <a:endParaRPr lang="en-US" b="1" kern="0" dirty="0" smtClean="0">
              <a:solidFill>
                <a:srgbClr val="FF0000"/>
              </a:solidFill>
              <a:latin typeface="Times New Roman" panose="02020603050405020304" pitchFamily="18" charset="0"/>
              <a:cs typeface="Times New Roman" panose="02020603050405020304" pitchFamily="18" charset="0"/>
            </a:endParaRPr>
          </a:p>
          <a:p>
            <a:pPr>
              <a:buFontTx/>
              <a:buNone/>
              <a:defRPr/>
            </a:pPr>
            <a:endParaRPr lang="en-US" b="1" kern="0" dirty="0" smtClean="0">
              <a:solidFill>
                <a:srgbClr val="000000"/>
              </a:solidFill>
              <a:latin typeface="Times New Roman" panose="02020603050405020304" pitchFamily="18" charset="0"/>
              <a:cs typeface="Times New Roman" panose="02020603050405020304" pitchFamily="18" charset="0"/>
            </a:endParaRPr>
          </a:p>
          <a:p>
            <a:pPr>
              <a:buFontTx/>
              <a:buNone/>
              <a:defRPr/>
            </a:pPr>
            <a:endParaRPr lang="en-US" b="1" kern="0" dirty="0" smtClean="0">
              <a:solidFill>
                <a:srgbClr val="000000"/>
              </a:solidFill>
              <a:latin typeface="Times New Roman" panose="02020603050405020304" pitchFamily="18" charset="0"/>
              <a:cs typeface="Times New Roman" panose="02020603050405020304" pitchFamily="18" charset="0"/>
            </a:endParaRPr>
          </a:p>
          <a:p>
            <a:pPr>
              <a:buFontTx/>
              <a:buNone/>
              <a:defRPr/>
            </a:pPr>
            <a:endParaRPr lang="en-US" b="1" kern="0" dirty="0" smtClean="0">
              <a:solidFill>
                <a:srgbClr val="000000"/>
              </a:solidFill>
              <a:latin typeface="Times New Roman" panose="02020603050405020304" pitchFamily="18" charset="0"/>
              <a:cs typeface="Times New Roman" panose="02020603050405020304" pitchFamily="18" charset="0"/>
            </a:endParaRPr>
          </a:p>
          <a:p>
            <a:pPr>
              <a:buFontTx/>
              <a:buNone/>
              <a:defRPr/>
            </a:pPr>
            <a:endParaRPr lang="en-US" b="1" kern="0" dirty="0" smtClean="0">
              <a:solidFill>
                <a:srgbClr val="000000"/>
              </a:solidFill>
              <a:latin typeface="Times New Roman" panose="02020603050405020304" pitchFamily="18" charset="0"/>
              <a:cs typeface="Times New Roman" panose="02020603050405020304" pitchFamily="18" charset="0"/>
            </a:endParaRPr>
          </a:p>
          <a:p>
            <a:pPr algn="just">
              <a:buFontTx/>
              <a:buNone/>
              <a:defRPr/>
            </a:pPr>
            <a:r>
              <a:rPr lang="en-US" kern="0" dirty="0" smtClean="0">
                <a:solidFill>
                  <a:srgbClr val="000000"/>
                </a:solidFill>
                <a:latin typeface="Arial" panose="020B0604020202020204"/>
              </a:rPr>
              <a:t>	</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Một</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tay</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giữ</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cằm</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tay</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kia</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giữ</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trán</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cho</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cổ</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ưỡn</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tối</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đa</a:t>
            </a:r>
            <a:endParaRPr lang="en-US" kern="0" dirty="0" smtClean="0">
              <a:solidFill>
                <a:srgbClr val="000000"/>
              </a:solidFill>
              <a:latin typeface="Arial" panose="020B0604020202020204"/>
            </a:endParaRPr>
          </a:p>
          <a:p>
            <a:pPr algn="just">
              <a:buFontTx/>
              <a:buNone/>
              <a:defRPr/>
            </a:pPr>
            <a:r>
              <a:rPr lang="en-US" kern="0" dirty="0" smtClean="0">
                <a:solidFill>
                  <a:srgbClr val="000000"/>
                </a:solidFill>
                <a:latin typeface="Times New Roman" panose="02020603050405020304" pitchFamily="18" charset="0"/>
                <a:cs typeface="Times New Roman" panose="02020603050405020304" pitchFamily="18" charset="0"/>
              </a:rPr>
              <a:t>	- </a:t>
            </a:r>
            <a:r>
              <a:rPr lang="en-US" kern="0" dirty="0" err="1" smtClean="0">
                <a:solidFill>
                  <a:srgbClr val="000000"/>
                </a:solidFill>
                <a:latin typeface="Times New Roman" panose="02020603050405020304" pitchFamily="18" charset="0"/>
                <a:cs typeface="Times New Roman" panose="02020603050405020304" pitchFamily="18" charset="0"/>
              </a:rPr>
              <a:t>Áp</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miệng</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vào</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miệng</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hoặc</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mũi</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nạn</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nhân</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đồng</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thời</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bịt</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mũi</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nạn</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nhân</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khi</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thổi</a:t>
            </a:r>
            <a:endParaRPr lang="en-US" kern="0" dirty="0" smtClean="0">
              <a:solidFill>
                <a:srgbClr val="000000"/>
              </a:solidFill>
              <a:latin typeface="Times New Roman" panose="02020603050405020304" pitchFamily="18" charset="0"/>
              <a:cs typeface="Times New Roman" panose="02020603050405020304" pitchFamily="18" charset="0"/>
            </a:endParaRPr>
          </a:p>
          <a:p>
            <a:pPr algn="just">
              <a:buFontTx/>
              <a:buNone/>
              <a:defRPr/>
            </a:pPr>
            <a:r>
              <a:rPr lang="en-US" kern="0" dirty="0" smtClean="0">
                <a:solidFill>
                  <a:srgbClr val="000000"/>
                </a:solidFill>
                <a:latin typeface="Times New Roman" panose="02020603050405020304" pitchFamily="18" charset="0"/>
                <a:cs typeface="Times New Roman" panose="02020603050405020304" pitchFamily="18" charset="0"/>
              </a:rPr>
              <a:t>	- </a:t>
            </a:r>
            <a:r>
              <a:rPr lang="en-US" kern="0" dirty="0" err="1" smtClean="0">
                <a:solidFill>
                  <a:srgbClr val="000000"/>
                </a:solidFill>
                <a:latin typeface="Times New Roman" panose="02020603050405020304" pitchFamily="18" charset="0"/>
                <a:cs typeface="Times New Roman" panose="02020603050405020304" pitchFamily="18" charset="0"/>
              </a:rPr>
              <a:t>Hít</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thật</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sâu</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và</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thổi</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mạnh</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kết</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hợp</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quan</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sát</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lồng</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ngực</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nạn</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nhân</a:t>
            </a:r>
            <a:endParaRPr lang="en-US" kern="0" dirty="0" smtClean="0">
              <a:solidFill>
                <a:srgbClr val="000000"/>
              </a:solidFill>
              <a:latin typeface="Times New Roman" panose="02020603050405020304" pitchFamily="18" charset="0"/>
              <a:cs typeface="Times New Roman" panose="02020603050405020304" pitchFamily="18" charset="0"/>
            </a:endParaRPr>
          </a:p>
          <a:p>
            <a:pPr algn="just">
              <a:buFontTx/>
              <a:buNone/>
              <a:defRPr/>
            </a:pPr>
            <a:r>
              <a:rPr lang="en-US" kern="0" dirty="0" smtClean="0">
                <a:solidFill>
                  <a:srgbClr val="000000"/>
                </a:solidFill>
                <a:latin typeface="Times New Roman" panose="02020603050405020304" pitchFamily="18" charset="0"/>
                <a:cs typeface="Times New Roman" panose="02020603050405020304" pitchFamily="18" charset="0"/>
              </a:rPr>
              <a:t>	- </a:t>
            </a:r>
            <a:r>
              <a:rPr lang="en-US" kern="0" dirty="0" err="1" smtClean="0">
                <a:solidFill>
                  <a:srgbClr val="000000"/>
                </a:solidFill>
                <a:latin typeface="Times New Roman" panose="02020603050405020304" pitchFamily="18" charset="0"/>
                <a:cs typeface="Times New Roman" panose="02020603050405020304" pitchFamily="18" charset="0"/>
              </a:rPr>
              <a:t>Đánh</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giá</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tình</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trạng</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hô</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hấp</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và</a:t>
            </a:r>
            <a:r>
              <a:rPr lang="en-US" kern="0" dirty="0" smtClean="0">
                <a:solidFill>
                  <a:srgbClr val="000000"/>
                </a:solidFill>
                <a:latin typeface="Times New Roman" panose="02020603050405020304" pitchFamily="18" charset="0"/>
                <a:cs typeface="Times New Roman" panose="02020603050405020304" pitchFamily="18" charset="0"/>
              </a:rPr>
              <a:t> </a:t>
            </a:r>
            <a:r>
              <a:rPr lang="en-US" kern="0" dirty="0" err="1" smtClean="0">
                <a:solidFill>
                  <a:srgbClr val="000000"/>
                </a:solidFill>
                <a:latin typeface="Times New Roman" panose="02020603050405020304" pitchFamily="18" charset="0"/>
                <a:cs typeface="Times New Roman" panose="02020603050405020304" pitchFamily="18" charset="0"/>
              </a:rPr>
              <a:t>mạch</a:t>
            </a:r>
            <a:r>
              <a:rPr lang="en-US" kern="0" dirty="0" smtClean="0">
                <a:solidFill>
                  <a:srgbClr val="000000"/>
                </a:solidFill>
                <a:latin typeface="Times New Roman" panose="02020603050405020304" pitchFamily="18" charset="0"/>
                <a:cs typeface="Times New Roman" panose="02020603050405020304" pitchFamily="18" charset="0"/>
              </a:rPr>
              <a:t> 2 </a:t>
            </a:r>
            <a:r>
              <a:rPr lang="en-US" kern="0" dirty="0" err="1" smtClean="0">
                <a:solidFill>
                  <a:srgbClr val="000000"/>
                </a:solidFill>
                <a:latin typeface="Times New Roman" panose="02020603050405020304" pitchFamily="18" charset="0"/>
                <a:cs typeface="Times New Roman" panose="02020603050405020304" pitchFamily="18" charset="0"/>
              </a:rPr>
              <a:t>phút</a:t>
            </a:r>
            <a:r>
              <a:rPr lang="en-US" kern="0" dirty="0" smtClean="0">
                <a:solidFill>
                  <a:srgbClr val="000000"/>
                </a:solidFill>
                <a:latin typeface="Times New Roman" panose="02020603050405020304" pitchFamily="18" charset="0"/>
                <a:cs typeface="Times New Roman" panose="02020603050405020304" pitchFamily="18" charset="0"/>
              </a:rPr>
              <a:t> 1 </a:t>
            </a:r>
            <a:r>
              <a:rPr lang="en-US" kern="0" dirty="0" err="1" smtClean="0">
                <a:solidFill>
                  <a:srgbClr val="000000"/>
                </a:solidFill>
                <a:latin typeface="Times New Roman" panose="02020603050405020304" pitchFamily="18" charset="0"/>
                <a:cs typeface="Times New Roman" panose="02020603050405020304" pitchFamily="18" charset="0"/>
              </a:rPr>
              <a:t>lần</a:t>
            </a:r>
            <a:endParaRPr lang="en-US" kern="0" dirty="0" smtClean="0">
              <a:solidFill>
                <a:srgbClr val="000000"/>
              </a:solidFill>
              <a:latin typeface="Times New Roman" panose="02020603050405020304" pitchFamily="18" charset="0"/>
              <a:cs typeface="Times New Roman" panose="02020603050405020304" pitchFamily="18" charset="0"/>
            </a:endParaRPr>
          </a:p>
          <a:p>
            <a:pPr algn="just">
              <a:buFontTx/>
              <a:buNone/>
              <a:defRPr/>
            </a:pPr>
            <a:r>
              <a:rPr lang="en-US" sz="2800" kern="0" dirty="0" smtClean="0">
                <a:solidFill>
                  <a:srgbClr val="000000"/>
                </a:solidFill>
                <a:latin typeface="Times New Roman" panose="02020603050405020304" pitchFamily="18" charset="0"/>
                <a:cs typeface="Times New Roman" panose="02020603050405020304" pitchFamily="18" charset="0"/>
              </a:rPr>
              <a:t> </a:t>
            </a:r>
            <a:endParaRPr lang="en-US" sz="2800" kern="0" dirty="0" smtClean="0">
              <a:solidFill>
                <a:srgbClr val="000000"/>
              </a:solidFill>
              <a:latin typeface="Times New Roman" panose="02020603050405020304" pitchFamily="18" charset="0"/>
              <a:cs typeface="Times New Roman" panose="02020603050405020304" pitchFamily="18" charset="0"/>
            </a:endParaRPr>
          </a:p>
          <a:p>
            <a:pPr>
              <a:buFontTx/>
              <a:buNone/>
              <a:defRPr/>
            </a:pPr>
            <a:r>
              <a:rPr lang="en-US" kern="0" dirty="0" smtClean="0">
                <a:solidFill>
                  <a:srgbClr val="000000"/>
                </a:solidFill>
                <a:latin typeface="Times New Roman" panose="02020603050405020304" pitchFamily="18" charset="0"/>
                <a:cs typeface="Times New Roman" panose="02020603050405020304" pitchFamily="18" charset="0"/>
              </a:rPr>
              <a:t>	</a:t>
            </a:r>
            <a:endParaRPr lang="fr-FR" b="1" kern="0" dirty="0" smtClean="0">
              <a:solidFill>
                <a:srgbClr val="000000"/>
              </a:solidFill>
              <a:latin typeface="Times New Roman" panose="02020603050405020304" pitchFamily="18" charset="0"/>
              <a:cs typeface="Times New Roman" panose="02020603050405020304" pitchFamily="18" charset="0"/>
            </a:endParaRPr>
          </a:p>
          <a:p>
            <a:pPr>
              <a:spcBef>
                <a:spcPct val="0"/>
              </a:spcBef>
              <a:spcAft>
                <a:spcPts val="600"/>
              </a:spcAft>
              <a:buFontTx/>
              <a:buNone/>
              <a:defRPr/>
            </a:pPr>
            <a:endParaRPr lang="en-US" kern="0" dirty="0" smtClean="0">
              <a:solidFill>
                <a:srgbClr val="000000"/>
              </a:solidFill>
              <a:latin typeface="Times New Roman" panose="02020603050405020304" pitchFamily="18" charset="0"/>
              <a:cs typeface="Times New Roman" panose="02020603050405020304" pitchFamily="18" charset="0"/>
            </a:endParaRPr>
          </a:p>
        </p:txBody>
      </p:sp>
      <p:pic>
        <p:nvPicPr>
          <p:cNvPr id="19" name="Picture 6" descr="D:\thi GVDG\ly thuyet\New folder\Capture 8.GIF"/>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2400" y="692696"/>
            <a:ext cx="3048000" cy="212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descr="D:\thi GVDG\ly thuyet\New folder\Capture 9.GIF">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620688"/>
            <a:ext cx="3200400" cy="2128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D:\thi GVDG\ly thuyet\New folder\Capture 1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48680"/>
            <a:ext cx="3048000" cy="224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eart 1">
            <a:hlinkClick r:id="rId5" action="ppaction://hlinkfile"/>
          </p:cNvPr>
          <p:cNvSpPr/>
          <p:nvPr/>
        </p:nvSpPr>
        <p:spPr>
          <a:xfrm>
            <a:off x="8028384" y="135953"/>
            <a:ext cx="1008112" cy="509799"/>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lide(fromBottom)">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xEl>
                                              <p:pRg st="5" end="5"/>
                                            </p:txEl>
                                          </p:spTgt>
                                        </p:tgtEl>
                                        <p:attrNameLst>
                                          <p:attrName>style.visibility</p:attrName>
                                        </p:attrNameLst>
                                      </p:cBhvr>
                                      <p:to>
                                        <p:strVal val="visible"/>
                                      </p:to>
                                    </p:set>
                                    <p:anim calcmode="lin" valueType="num">
                                      <p:cBhvr>
                                        <p:cTn id="12" dur="500" fill="hold"/>
                                        <p:tgtEl>
                                          <p:spTgt spid="18">
                                            <p:txEl>
                                              <p:pRg st="5" end="5"/>
                                            </p:txEl>
                                          </p:spTgt>
                                        </p:tgtEl>
                                        <p:attrNameLst>
                                          <p:attrName>ppt_w</p:attrName>
                                        </p:attrNameLst>
                                      </p:cBhvr>
                                      <p:tavLst>
                                        <p:tav tm="0">
                                          <p:val>
                                            <p:fltVal val="0"/>
                                          </p:val>
                                        </p:tav>
                                        <p:tav tm="100000">
                                          <p:val>
                                            <p:strVal val="#ppt_w"/>
                                          </p:val>
                                        </p:tav>
                                      </p:tavLst>
                                    </p:anim>
                                    <p:anim calcmode="lin" valueType="num">
                                      <p:cBhvr>
                                        <p:cTn id="13" dur="500" fill="hold"/>
                                        <p:tgtEl>
                                          <p:spTgt spid="18">
                                            <p:txEl>
                                              <p:pRg st="5" end="5"/>
                                            </p:txEl>
                                          </p:spTgt>
                                        </p:tgtEl>
                                        <p:attrNameLst>
                                          <p:attrName>ppt_h</p:attrName>
                                        </p:attrNameLst>
                                      </p:cBhvr>
                                      <p:tavLst>
                                        <p:tav tm="0">
                                          <p:val>
                                            <p:fltVal val="0"/>
                                          </p:val>
                                        </p:tav>
                                        <p:tav tm="100000">
                                          <p:val>
                                            <p:strVal val="#ppt_h"/>
                                          </p:val>
                                        </p:tav>
                                      </p:tavLst>
                                    </p:anim>
                                    <p:animEffect transition="in" filter="fade">
                                      <p:cBhvr>
                                        <p:cTn id="14" dur="500"/>
                                        <p:tgtEl>
                                          <p:spTgt spid="18">
                                            <p:txEl>
                                              <p:pRg st="5" end="5"/>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slide(fromBottom)">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8">
                                            <p:txEl>
                                              <p:pRg st="6" end="6"/>
                                            </p:txEl>
                                          </p:spTgt>
                                        </p:tgtEl>
                                        <p:attrNameLst>
                                          <p:attrName>style.visibility</p:attrName>
                                        </p:attrNameLst>
                                      </p:cBhvr>
                                      <p:to>
                                        <p:strVal val="visible"/>
                                      </p:to>
                                    </p:set>
                                    <p:anim calcmode="lin" valueType="num">
                                      <p:cBhvr>
                                        <p:cTn id="24" dur="500" fill="hold"/>
                                        <p:tgtEl>
                                          <p:spTgt spid="18">
                                            <p:txEl>
                                              <p:pRg st="6" end="6"/>
                                            </p:txEl>
                                          </p:spTgt>
                                        </p:tgtEl>
                                        <p:attrNameLst>
                                          <p:attrName>ppt_w</p:attrName>
                                        </p:attrNameLst>
                                      </p:cBhvr>
                                      <p:tavLst>
                                        <p:tav tm="0">
                                          <p:val>
                                            <p:fltVal val="0"/>
                                          </p:val>
                                        </p:tav>
                                        <p:tav tm="100000">
                                          <p:val>
                                            <p:strVal val="#ppt_w"/>
                                          </p:val>
                                        </p:tav>
                                      </p:tavLst>
                                    </p:anim>
                                    <p:anim calcmode="lin" valueType="num">
                                      <p:cBhvr>
                                        <p:cTn id="25" dur="500" fill="hold"/>
                                        <p:tgtEl>
                                          <p:spTgt spid="18">
                                            <p:txEl>
                                              <p:pRg st="6" end="6"/>
                                            </p:txEl>
                                          </p:spTgt>
                                        </p:tgtEl>
                                        <p:attrNameLst>
                                          <p:attrName>ppt_h</p:attrName>
                                        </p:attrNameLst>
                                      </p:cBhvr>
                                      <p:tavLst>
                                        <p:tav tm="0">
                                          <p:val>
                                            <p:fltVal val="0"/>
                                          </p:val>
                                        </p:tav>
                                        <p:tav tm="100000">
                                          <p:val>
                                            <p:strVal val="#ppt_h"/>
                                          </p:val>
                                        </p:tav>
                                      </p:tavLst>
                                    </p:anim>
                                    <p:animEffect transition="in" filter="fade">
                                      <p:cBhvr>
                                        <p:cTn id="26" dur="500"/>
                                        <p:tgtEl>
                                          <p:spTgt spid="18">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slide(fromBottom)">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8">
                                            <p:txEl>
                                              <p:pRg st="7" end="7"/>
                                            </p:txEl>
                                          </p:spTgt>
                                        </p:tgtEl>
                                        <p:attrNameLst>
                                          <p:attrName>style.visibility</p:attrName>
                                        </p:attrNameLst>
                                      </p:cBhvr>
                                      <p:to>
                                        <p:strVal val="visible"/>
                                      </p:to>
                                    </p:set>
                                    <p:anim calcmode="lin" valueType="num">
                                      <p:cBhvr>
                                        <p:cTn id="36" dur="500" fill="hold"/>
                                        <p:tgtEl>
                                          <p:spTgt spid="18">
                                            <p:txEl>
                                              <p:pRg st="7" end="7"/>
                                            </p:txEl>
                                          </p:spTgt>
                                        </p:tgtEl>
                                        <p:attrNameLst>
                                          <p:attrName>ppt_w</p:attrName>
                                        </p:attrNameLst>
                                      </p:cBhvr>
                                      <p:tavLst>
                                        <p:tav tm="0">
                                          <p:val>
                                            <p:fltVal val="0"/>
                                          </p:val>
                                        </p:tav>
                                        <p:tav tm="100000">
                                          <p:val>
                                            <p:strVal val="#ppt_w"/>
                                          </p:val>
                                        </p:tav>
                                      </p:tavLst>
                                    </p:anim>
                                    <p:anim calcmode="lin" valueType="num">
                                      <p:cBhvr>
                                        <p:cTn id="37" dur="500" fill="hold"/>
                                        <p:tgtEl>
                                          <p:spTgt spid="18">
                                            <p:txEl>
                                              <p:pRg st="7" end="7"/>
                                            </p:txEl>
                                          </p:spTgt>
                                        </p:tgtEl>
                                        <p:attrNameLst>
                                          <p:attrName>ppt_h</p:attrName>
                                        </p:attrNameLst>
                                      </p:cBhvr>
                                      <p:tavLst>
                                        <p:tav tm="0">
                                          <p:val>
                                            <p:fltVal val="0"/>
                                          </p:val>
                                        </p:tav>
                                        <p:tav tm="100000">
                                          <p:val>
                                            <p:strVal val="#ppt_h"/>
                                          </p:val>
                                        </p:tav>
                                      </p:tavLst>
                                    </p:anim>
                                    <p:animEffect transition="in" filter="fade">
                                      <p:cBhvr>
                                        <p:cTn id="38" dur="500"/>
                                        <p:tgtEl>
                                          <p:spTgt spid="18">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8">
                                            <p:txEl>
                                              <p:pRg st="8" end="8"/>
                                            </p:txEl>
                                          </p:spTgt>
                                        </p:tgtEl>
                                        <p:attrNameLst>
                                          <p:attrName>style.visibility</p:attrName>
                                        </p:attrNameLst>
                                      </p:cBhvr>
                                      <p:to>
                                        <p:strVal val="visible"/>
                                      </p:to>
                                    </p:set>
                                    <p:anim calcmode="lin" valueType="num">
                                      <p:cBhvr>
                                        <p:cTn id="43" dur="500" fill="hold"/>
                                        <p:tgtEl>
                                          <p:spTgt spid="18">
                                            <p:txEl>
                                              <p:pRg st="8" end="8"/>
                                            </p:txEl>
                                          </p:spTgt>
                                        </p:tgtEl>
                                        <p:attrNameLst>
                                          <p:attrName>ppt_w</p:attrName>
                                        </p:attrNameLst>
                                      </p:cBhvr>
                                      <p:tavLst>
                                        <p:tav tm="0">
                                          <p:val>
                                            <p:fltVal val="0"/>
                                          </p:val>
                                        </p:tav>
                                        <p:tav tm="100000">
                                          <p:val>
                                            <p:strVal val="#ppt_w"/>
                                          </p:val>
                                        </p:tav>
                                      </p:tavLst>
                                    </p:anim>
                                    <p:anim calcmode="lin" valueType="num">
                                      <p:cBhvr>
                                        <p:cTn id="44" dur="500" fill="hold"/>
                                        <p:tgtEl>
                                          <p:spTgt spid="18">
                                            <p:txEl>
                                              <p:pRg st="8" end="8"/>
                                            </p:txEl>
                                          </p:spTgt>
                                        </p:tgtEl>
                                        <p:attrNameLst>
                                          <p:attrName>ppt_h</p:attrName>
                                        </p:attrNameLst>
                                      </p:cBhvr>
                                      <p:tavLst>
                                        <p:tav tm="0">
                                          <p:val>
                                            <p:fltVal val="0"/>
                                          </p:val>
                                        </p:tav>
                                        <p:tav tm="100000">
                                          <p:val>
                                            <p:strVal val="#ppt_h"/>
                                          </p:val>
                                        </p:tav>
                                      </p:tavLst>
                                    </p:anim>
                                    <p:animEffect transition="in" filter="fade">
                                      <p:cBhvr>
                                        <p:cTn id="45" dur="5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1371600"/>
            <a:ext cx="9144000" cy="2133600"/>
          </a:xfrm>
        </p:spPr>
        <p:txBody>
          <a:bodyPr/>
          <a:lstStyle/>
          <a:p>
            <a:pPr algn="ctr"/>
            <a:r>
              <a:rPr lang="en-US" sz="4800" dirty="0" err="1" smtClean="0">
                <a:latin typeface="Times New Roman" panose="02020603050405020304" pitchFamily="18" charset="0"/>
                <a:cs typeface="Times New Roman" panose="02020603050405020304" pitchFamily="18" charset="0"/>
              </a:rPr>
              <a:t>Cấp</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cứu</a:t>
            </a:r>
            <a:r>
              <a:rPr lang="en-US" sz="4800" dirty="0" smtClean="0">
                <a:latin typeface="Times New Roman" panose="02020603050405020304" pitchFamily="18" charset="0"/>
                <a:cs typeface="Times New Roman" panose="02020603050405020304" pitchFamily="18" charset="0"/>
              </a:rPr>
              <a:t> </a:t>
            </a:r>
            <a:br>
              <a:rPr lang="en-US" sz="4800" dirty="0" smtClean="0">
                <a:latin typeface="Times New Roman" panose="02020603050405020304" pitchFamily="18" charset="0"/>
                <a:cs typeface="Times New Roman" panose="02020603050405020304" pitchFamily="18" charset="0"/>
              </a:rPr>
            </a:br>
            <a:r>
              <a:rPr lang="en-US" sz="4800" dirty="0" err="1" smtClean="0">
                <a:latin typeface="Times New Roman" panose="02020603050405020304" pitchFamily="18" charset="0"/>
                <a:cs typeface="Times New Roman" panose="02020603050405020304" pitchFamily="18" charset="0"/>
              </a:rPr>
              <a:t>ngừng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tuần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hoàn</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ngừng</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hô</a:t>
            </a:r>
            <a:r>
              <a:rPr lang="en-US" sz="4800" dirty="0" smtClean="0">
                <a:latin typeface="Times New Roman" panose="02020603050405020304" pitchFamily="18" charset="0"/>
                <a:cs typeface="Times New Roman" panose="02020603050405020304" pitchFamily="18" charset="0"/>
              </a:rPr>
              <a:t> </a:t>
            </a:r>
            <a:r>
              <a:rPr lang="en-US" sz="4800" dirty="0" err="1" smtClean="0">
                <a:latin typeface="Times New Roman" panose="02020603050405020304" pitchFamily="18" charset="0"/>
                <a:cs typeface="Times New Roman" panose="02020603050405020304" pitchFamily="18" charset="0"/>
              </a:rPr>
              <a:t>hấp</a:t>
            </a:r>
            <a:r>
              <a:rPr lang="en-US" sz="4800"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a:t>
            </a:r>
            <a:r>
              <a:rPr lang="en-US" dirty="0" err="1" smtClean="0">
                <a:latin typeface="Times New Roman" panose="02020603050405020304" pitchFamily="18" charset="0"/>
                <a:cs typeface="Times New Roman" panose="02020603050405020304" pitchFamily="18" charset="0"/>
              </a:rPr>
              <a:t>cơ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bản</a:t>
            </a:r>
            <a:r>
              <a:rPr lang="en-US"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304800" y="965448"/>
            <a:ext cx="8610600" cy="3039616"/>
          </a:xfrm>
          <a:solidFill>
            <a:schemeClr val="accent2">
              <a:lumMod val="20000"/>
              <a:lumOff val="80000"/>
            </a:schemeClr>
          </a:solidFill>
        </p:spPr>
        <p:txBody>
          <a:bodyPr/>
          <a:lstStyle/>
          <a:p>
            <a:pPr>
              <a:buFontTx/>
              <a:buNone/>
            </a:pPr>
            <a:r>
              <a:rPr lang="vi-VN" b="1" dirty="0" smtClean="0">
                <a:solidFill>
                  <a:srgbClr val="FF0000"/>
                </a:solidFill>
                <a:latin typeface="Times New Roman" panose="02020603050405020304" pitchFamily="18" charset="0"/>
                <a:cs typeface="Times New Roman" panose="02020603050405020304" pitchFamily="18" charset="0"/>
              </a:rPr>
              <a:t>Mục đích: </a:t>
            </a:r>
            <a:endParaRPr lang="en-US" b="1" dirty="0" smtClean="0">
              <a:solidFill>
                <a:srgbClr val="FF0000"/>
              </a:solidFill>
              <a:latin typeface="Times New Roman" panose="02020603050405020304" pitchFamily="18" charset="0"/>
              <a:cs typeface="Times New Roman" panose="02020603050405020304" pitchFamily="18" charset="0"/>
            </a:endParaRPr>
          </a:p>
          <a:p>
            <a:pPr algn="just">
              <a:lnSpc>
                <a:spcPct val="150000"/>
              </a:lnSpc>
              <a:spcAft>
                <a:spcPts val="600"/>
              </a:spcAft>
              <a:buFontTx/>
              <a:buNone/>
            </a:pPr>
            <a:r>
              <a:rPr lang="en-US" b="1" dirty="0" smtClean="0">
                <a:latin typeface="Times New Roman" panose="02020603050405020304" pitchFamily="18" charset="0"/>
                <a:cs typeface="Times New Roman" panose="02020603050405020304" pitchFamily="18" charset="0"/>
              </a:rPr>
              <a:t>		</a:t>
            </a:r>
            <a:r>
              <a:rPr lang="vi-VN" b="1" dirty="0" smtClean="0">
                <a:solidFill>
                  <a:srgbClr val="FF0000"/>
                </a:solidFill>
                <a:latin typeface="Times New Roman" panose="02020603050405020304" pitchFamily="18" charset="0"/>
                <a:cs typeface="Times New Roman" panose="02020603050405020304" pitchFamily="18" charset="0"/>
              </a:rPr>
              <a:t>Kích thích tim </a:t>
            </a:r>
            <a:r>
              <a:rPr lang="vi-VN" dirty="0" smtClean="0">
                <a:latin typeface="Times New Roman" panose="02020603050405020304" pitchFamily="18" charset="0"/>
                <a:cs typeface="Times New Roman" panose="02020603050405020304" pitchFamily="18" charset="0"/>
              </a:rPr>
              <a:t>đập lại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cung</a:t>
            </a:r>
            <a:r>
              <a:rPr lang="vi-VN" b="1" dirty="0" smtClean="0">
                <a:solidFill>
                  <a:srgbClr val="FF0000"/>
                </a:solidFill>
                <a:latin typeface="Times New Roman" panose="02020603050405020304" pitchFamily="18" charset="0"/>
                <a:cs typeface="Times New Roman" panose="02020603050405020304" pitchFamily="18" charset="0"/>
              </a:rPr>
              <a:t> cấp dưỡng khí </a:t>
            </a:r>
            <a:r>
              <a:rPr lang="vi-VN" dirty="0" smtClean="0">
                <a:latin typeface="Times New Roman" panose="02020603050405020304" pitchFamily="18" charset="0"/>
                <a:cs typeface="Times New Roman" panose="02020603050405020304" pitchFamily="18" charset="0"/>
              </a:rPr>
              <a:t>để phổi thở lại trong trường hợp vừa ngừng tuần hoàn và ngừng hô hấp</a:t>
            </a:r>
            <a:endParaRPr lang="en-US" dirty="0" smtClean="0">
              <a:latin typeface="Times New Roman" panose="02020603050405020304" pitchFamily="18" charset="0"/>
              <a:cs typeface="Times New Roman" panose="02020603050405020304" pitchFamily="18" charset="0"/>
            </a:endParaRPr>
          </a:p>
          <a:p>
            <a:pPr>
              <a:buFontTx/>
              <a:buNone/>
            </a:pPr>
            <a:endParaRPr lang="en-US" sz="28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890">
                                            <p:txEl>
                                              <p:pRg st="1" end="1"/>
                                            </p:txEl>
                                          </p:spTgt>
                                        </p:tgtEl>
                                        <p:attrNameLst>
                                          <p:attrName>style.visibility</p:attrName>
                                        </p:attrNameLst>
                                      </p:cBhvr>
                                      <p:to>
                                        <p:strVal val="visible"/>
                                      </p:to>
                                    </p:set>
                                    <p:anim calcmode="lin" valueType="num">
                                      <p:cBhvr additive="base">
                                        <p:cTn id="7" dur="500" fill="hold"/>
                                        <p:tgtEl>
                                          <p:spTgt spid="3789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304800" y="228600"/>
            <a:ext cx="8610600" cy="4343400"/>
          </a:xfrm>
        </p:spPr>
        <p:txBody>
          <a:bodyPr/>
          <a:lstStyle/>
          <a:p>
            <a:pPr>
              <a:buFontTx/>
              <a:buNone/>
            </a:pPr>
            <a:r>
              <a:rPr lang="en-US" b="1" dirty="0" err="1" smtClean="0">
                <a:solidFill>
                  <a:srgbClr val="FF0000"/>
                </a:solidFill>
                <a:latin typeface="Times New Roman" panose="02020603050405020304" pitchFamily="18" charset="0"/>
                <a:cs typeface="Times New Roman" panose="02020603050405020304" pitchFamily="18" charset="0"/>
              </a:rPr>
              <a:t>Chuỗi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hành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động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cứu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mạng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theo</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khuyến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cáo</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của</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Hiệp</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hội</a:t>
            </a:r>
            <a:r>
              <a:rPr lang="en-US" b="1" dirty="0" smtClean="0">
                <a:solidFill>
                  <a:srgbClr val="FF0000"/>
                </a:solidFill>
                <a:latin typeface="Times New Roman" panose="02020603050405020304" pitchFamily="18" charset="0"/>
                <a:cs typeface="Times New Roman" panose="02020603050405020304" pitchFamily="18" charset="0"/>
              </a:rPr>
              <a:t> Tim </a:t>
            </a:r>
            <a:r>
              <a:rPr lang="en-US" b="1" dirty="0" err="1" smtClean="0">
                <a:solidFill>
                  <a:srgbClr val="FF0000"/>
                </a:solidFill>
                <a:latin typeface="Times New Roman" panose="02020603050405020304" pitchFamily="18" charset="0"/>
                <a:cs typeface="Times New Roman" panose="02020603050405020304" pitchFamily="18" charset="0"/>
              </a:rPr>
              <a:t>mạch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Hoa</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Kỳ</a:t>
            </a:r>
            <a:r>
              <a:rPr lang="en-US" b="1" dirty="0" smtClean="0">
                <a:solidFill>
                  <a:srgbClr val="FF0000"/>
                </a:solidFill>
                <a:latin typeface="Times New Roman" panose="02020603050405020304" pitchFamily="18" charset="0"/>
                <a:cs typeface="Times New Roman" panose="02020603050405020304" pitchFamily="18" charset="0"/>
              </a:rPr>
              <a:t> (AHA):</a:t>
            </a:r>
            <a:endParaRPr lang="en-US" sz="2800" b="1" dirty="0" smtClean="0">
              <a:solidFill>
                <a:srgbClr val="FF0000"/>
              </a:solidFill>
              <a:latin typeface="Times New Roman" panose="02020603050405020304" pitchFamily="18" charset="0"/>
              <a:cs typeface="Times New Roman" panose="02020603050405020304" pitchFamily="18" charset="0"/>
            </a:endParaRPr>
          </a:p>
          <a:p>
            <a:pPr>
              <a:buFontTx/>
              <a:buNone/>
            </a:pPr>
            <a:r>
              <a:rPr lang="en-US" sz="2800" b="1"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chóng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ngừng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tuần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hoàn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hấp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gọi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tâm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cấp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cứu</a:t>
            </a:r>
            <a:r>
              <a:rPr lang="en-US"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a:buFontTx/>
              <a:buNone/>
            </a:pPr>
            <a:r>
              <a:rPr lang="en-US" dirty="0" smtClean="0">
                <a:latin typeface="Times New Roman" panose="02020603050405020304" pitchFamily="18" charset="0"/>
                <a:cs typeface="Times New Roman" panose="02020603050405020304" pitchFamily="18" charset="0"/>
              </a:rPr>
              <a:t>	- </a:t>
            </a:r>
            <a:r>
              <a:rPr lang="en-US" dirty="0" err="1" smtClean="0">
                <a:solidFill>
                  <a:srgbClr val="000000"/>
                </a:solidFill>
                <a:latin typeface="Times New Roman" panose="02020603050405020304" pitchFamily="18" charset="0"/>
                <a:cs typeface="Times New Roman" panose="02020603050405020304" pitchFamily="18" charset="0"/>
              </a:rPr>
              <a:t>Hồi</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sinh</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tim</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phổi</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ngay</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ép</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tim</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là</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chính</a:t>
            </a:r>
            <a:r>
              <a:rPr lang="en-US" dirty="0" smtClean="0">
                <a:solidFill>
                  <a:srgbClr val="000000"/>
                </a:solidFill>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algn="just">
              <a:buFontTx/>
              <a:buNone/>
            </a:pP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Khử</a:t>
            </a:r>
            <a:r>
              <a:rPr lang="en-US" dirty="0" smtClean="0">
                <a:latin typeface="Times New Roman" panose="02020603050405020304" pitchFamily="18" charset="0"/>
                <a:cs typeface="Times New Roman" panose="02020603050405020304" pitchFamily="18" charset="0"/>
              </a:rPr>
              <a:t> rung </a:t>
            </a:r>
            <a:r>
              <a:rPr lang="en-US" dirty="0" err="1" smtClean="0">
                <a:latin typeface="Times New Roman" panose="02020603050405020304" pitchFamily="18" charset="0"/>
                <a:cs typeface="Times New Roman" panose="02020603050405020304" pitchFamily="18" charset="0"/>
              </a:rPr>
              <a:t>sớm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nhất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algn="just">
              <a:buFontTx/>
              <a:buNone/>
            </a:pPr>
            <a:r>
              <a:rPr lang="en-US" dirty="0" smtClean="0">
                <a:latin typeface="Times New Roman" panose="02020603050405020304" pitchFamily="18" charset="0"/>
                <a:cs typeface="Times New Roman" panose="02020603050405020304" pitchFamily="18" charset="0"/>
              </a:rPr>
              <a:t>	-</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Vận</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chuyển</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và</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hồi</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sinh</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tim</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phổi</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nâng</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cao</a:t>
            </a:r>
            <a:r>
              <a:rPr lang="en-US" dirty="0" smtClean="0">
                <a:solidFill>
                  <a:srgbClr val="000000"/>
                </a:solidFill>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pPr algn="just">
              <a:buFontTx/>
              <a:buNone/>
            </a:pP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C</a:t>
            </a:r>
            <a:r>
              <a:rPr lang="en-US" dirty="0" err="1" smtClean="0">
                <a:solidFill>
                  <a:srgbClr val="000000"/>
                </a:solidFill>
                <a:latin typeface="Times New Roman" panose="02020603050405020304" pitchFamily="18" charset="0"/>
                <a:cs typeface="Times New Roman" panose="02020603050405020304" pitchFamily="18" charset="0"/>
              </a:rPr>
              <a:t>hăm</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sóc</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hồi</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sức</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sau</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ngừng</a:t>
            </a:r>
            <a:r>
              <a:rPr lang="en-US" dirty="0" smtClean="0">
                <a:solidFill>
                  <a:srgbClr val="000000"/>
                </a:solidFill>
                <a:latin typeface="Times New Roman" panose="02020603050405020304" pitchFamily="18" charset="0"/>
                <a:cs typeface="Times New Roman" panose="02020603050405020304" pitchFamily="18" charset="0"/>
              </a:rPr>
              <a:t> </a:t>
            </a:r>
            <a:r>
              <a:rPr lang="en-US" dirty="0" err="1" smtClean="0">
                <a:solidFill>
                  <a:srgbClr val="000000"/>
                </a:solidFill>
                <a:latin typeface="Times New Roman" panose="02020603050405020304" pitchFamily="18" charset="0"/>
                <a:cs typeface="Times New Roman" panose="02020603050405020304" pitchFamily="18" charset="0"/>
              </a:rPr>
              <a:t>tim.</a:t>
            </a:r>
            <a:endParaRPr lang="en-US" sz="2800" dirty="0" smtClean="0">
              <a:latin typeface="Times New Roman" panose="02020603050405020304" pitchFamily="18" charset="0"/>
              <a:cs typeface="Times New Roman" panose="02020603050405020304" pitchFamily="18" charset="0"/>
            </a:endParaRPr>
          </a:p>
          <a:p>
            <a:pPr>
              <a:buFontTx/>
              <a:buNone/>
            </a:pPr>
            <a:endParaRPr lang="en-US" sz="2800" dirty="0" smtClean="0">
              <a:latin typeface="Times New Roman" panose="02020603050405020304" pitchFamily="18" charset="0"/>
              <a:cs typeface="Times New Roman" panose="02020603050405020304" pitchFamily="18" charset="0"/>
            </a:endParaRPr>
          </a:p>
        </p:txBody>
      </p:sp>
      <p:pic>
        <p:nvPicPr>
          <p:cNvPr id="3891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895850"/>
            <a:ext cx="91440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76200" y="4572000"/>
            <a:ext cx="5715000" cy="2209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EE9D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iterate type="lt">
                                    <p:tmPct val="0"/>
                                  </p:iterate>
                                  <p:childTnLst>
                                    <p:set>
                                      <p:cBhvr>
                                        <p:cTn id="6" dur="1" fill="hold">
                                          <p:stCondLst>
                                            <p:cond delay="0"/>
                                          </p:stCondLst>
                                        </p:cTn>
                                        <p:tgtEl>
                                          <p:spTgt spid="38914">
                                            <p:txEl>
                                              <p:pRg st="1" end="1"/>
                                            </p:txEl>
                                          </p:spTgt>
                                        </p:tgtEl>
                                        <p:attrNameLst>
                                          <p:attrName>style.visibility</p:attrName>
                                        </p:attrNameLst>
                                      </p:cBhvr>
                                      <p:to>
                                        <p:strVal val="visible"/>
                                      </p:to>
                                    </p:set>
                                    <p:animEffect transition="in" filter="wipe(down)">
                                      <p:cBhvr>
                                        <p:cTn id="7" dur="500"/>
                                        <p:tgtEl>
                                          <p:spTgt spid="389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iterate type="lt">
                                    <p:tmPct val="0"/>
                                  </p:iterate>
                                  <p:childTnLst>
                                    <p:set>
                                      <p:cBhvr>
                                        <p:cTn id="11" dur="1" fill="hold">
                                          <p:stCondLst>
                                            <p:cond delay="0"/>
                                          </p:stCondLst>
                                        </p:cTn>
                                        <p:tgtEl>
                                          <p:spTgt spid="38914">
                                            <p:txEl>
                                              <p:pRg st="2" end="2"/>
                                            </p:txEl>
                                          </p:spTgt>
                                        </p:tgtEl>
                                        <p:attrNameLst>
                                          <p:attrName>style.visibility</p:attrName>
                                        </p:attrNameLst>
                                      </p:cBhvr>
                                      <p:to>
                                        <p:strVal val="visible"/>
                                      </p:to>
                                    </p:set>
                                    <p:animEffect transition="in" filter="wipe(down)">
                                      <p:cBhvr>
                                        <p:cTn id="12" dur="500"/>
                                        <p:tgtEl>
                                          <p:spTgt spid="389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914">
                                            <p:txEl>
                                              <p:pRg st="3" end="3"/>
                                            </p:txEl>
                                          </p:spTgt>
                                        </p:tgtEl>
                                        <p:attrNameLst>
                                          <p:attrName>style.visibility</p:attrName>
                                        </p:attrNameLst>
                                      </p:cBhvr>
                                      <p:to>
                                        <p:strVal val="visible"/>
                                      </p:to>
                                    </p:set>
                                    <p:animEffect transition="in" filter="wipe(down)">
                                      <p:cBhvr>
                                        <p:cTn id="17" dur="500"/>
                                        <p:tgtEl>
                                          <p:spTgt spid="389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8914">
                                            <p:txEl>
                                              <p:pRg st="4" end="4"/>
                                            </p:txEl>
                                          </p:spTgt>
                                        </p:tgtEl>
                                        <p:attrNameLst>
                                          <p:attrName>style.visibility</p:attrName>
                                        </p:attrNameLst>
                                      </p:cBhvr>
                                      <p:to>
                                        <p:strVal val="visible"/>
                                      </p:to>
                                    </p:set>
                                    <p:animEffect transition="in" filter="wipe(down)">
                                      <p:cBhvr>
                                        <p:cTn id="22" dur="500"/>
                                        <p:tgtEl>
                                          <p:spTgt spid="389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914">
                                            <p:txEl>
                                              <p:pRg st="5" end="5"/>
                                            </p:txEl>
                                          </p:spTgt>
                                        </p:tgtEl>
                                        <p:attrNameLst>
                                          <p:attrName>style.visibility</p:attrName>
                                        </p:attrNameLst>
                                      </p:cBhvr>
                                      <p:to>
                                        <p:strVal val="visible"/>
                                      </p:to>
                                    </p:set>
                                    <p:animEffect transition="in" filter="wipe(down)">
                                      <p:cBhvr>
                                        <p:cTn id="27" dur="500"/>
                                        <p:tgtEl>
                                          <p:spTgt spid="389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1422"/>
            <a:ext cx="8229600" cy="1143000"/>
          </a:xfrm>
        </p:spPr>
        <p:txBody>
          <a:bodyPr>
            <a:normAutofit/>
          </a:bodyPr>
          <a:lstStyle/>
          <a:p>
            <a:pPr algn="l"/>
            <a:r>
              <a:rPr lang="en-US" b="1" dirty="0" err="1">
                <a:solidFill>
                  <a:srgbClr val="FF0000"/>
                </a:solidFill>
                <a:latin typeface="Times New Roman" panose="02020603050405020304" pitchFamily="18" charset="0"/>
                <a:cs typeface="Times New Roman" panose="02020603050405020304" pitchFamily="18" charset="0"/>
              </a:rPr>
              <a:t>Sơ</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cấp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cứu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gì</a:t>
            </a:r>
            <a:r>
              <a:rPr lang="en-US" b="1" dirty="0">
                <a:solidFill>
                  <a:srgbClr val="FF0000"/>
                </a:solidFill>
                <a:latin typeface="Times New Roman" panose="02020603050405020304" pitchFamily="18" charset="0"/>
                <a:cs typeface="Times New Roman" panose="02020603050405020304" pitchFamily="18" charset="0"/>
              </a:rPr>
              <a: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07975" y="1196752"/>
            <a:ext cx="8584505" cy="3240360"/>
          </a:xfrm>
        </p:spPr>
        <p:txBody>
          <a:bodyPr>
            <a:noAutofit/>
          </a:bodyPr>
          <a:lstStyle/>
          <a:p>
            <a:pPr marL="0" indent="0" algn="just">
              <a:buNone/>
            </a:pPr>
            <a:r>
              <a:rPr lang="en-US" sz="3600" dirty="0"/>
              <a:t>	</a:t>
            </a:r>
            <a:r>
              <a:rPr lang="vi-VN" sz="3600" dirty="0">
                <a:latin typeface="Times New Roman" panose="02020603050405020304" pitchFamily="18" charset="0"/>
                <a:cs typeface="Times New Roman" panose="02020603050405020304" pitchFamily="18" charset="0"/>
              </a:rPr>
              <a:t>Sơ cấp cứu có nghĩa là bạn hỗ trợ </a:t>
            </a:r>
            <a:r>
              <a:rPr lang="vi-VN" sz="3600" b="1" dirty="0">
                <a:solidFill>
                  <a:srgbClr val="FF0000"/>
                </a:solidFill>
                <a:latin typeface="Times New Roman" panose="02020603050405020304" pitchFamily="18" charset="0"/>
                <a:cs typeface="Times New Roman" panose="02020603050405020304" pitchFamily="18" charset="0"/>
              </a:rPr>
              <a:t>ngay lúc ban đầu</a:t>
            </a:r>
            <a:r>
              <a:rPr lang="vi-VN" sz="3600" dirty="0">
                <a:latin typeface="Times New Roman" panose="02020603050405020304" pitchFamily="18" charset="0"/>
                <a:cs typeface="Times New Roman" panose="02020603050405020304" pitchFamily="18" charset="0"/>
              </a:rPr>
              <a:t> cho nạn nhân bị </a:t>
            </a:r>
            <a:r>
              <a:rPr lang="vi-VN" sz="3600" dirty="0">
                <a:solidFill>
                  <a:srgbClr val="FF0000"/>
                </a:solidFill>
                <a:latin typeface="Times New Roman" panose="02020603050405020304" pitchFamily="18" charset="0"/>
                <a:cs typeface="Times New Roman" panose="02020603050405020304" pitchFamily="18" charset="0"/>
              </a:rPr>
              <a:t>chấn thương, gặp sự cố hay mắc bệnh đột ngột </a:t>
            </a:r>
            <a:r>
              <a:rPr lang="vi-VN" sz="3600" dirty="0">
                <a:latin typeface="Times New Roman" panose="02020603050405020304" pitchFamily="18" charset="0"/>
                <a:cs typeface="Times New Roman" panose="02020603050405020304" pitchFamily="18" charset="0"/>
              </a:rPr>
              <a:t>nào đó trước khi có sự can thiệp từ đội ngũ y tế chuyên nghiệp. </a:t>
            </a:r>
            <a:endParaRPr lang="en-US" sz="3600" dirty="0">
              <a:latin typeface="Times New Roman" panose="02020603050405020304" pitchFamily="18" charset="0"/>
              <a:cs typeface="Times New Roman" panose="02020603050405020304" pitchFamily="18" charset="0"/>
            </a:endParaRPr>
          </a:p>
          <a:p>
            <a:pPr marL="0" indent="0" algn="just">
              <a:buNone/>
            </a:pPr>
            <a:r>
              <a:rPr lang="en-US" sz="3600" dirty="0">
                <a:latin typeface="Times New Roman" panose="02020603050405020304" pitchFamily="18" charset="0"/>
                <a:cs typeface="Times New Roman" panose="02020603050405020304" pitchFamily="18" charset="0"/>
              </a:rPr>
              <a:t>	</a:t>
            </a:r>
            <a:endParaRPr lang="vi-VN" sz="3600" dirty="0">
              <a:solidFill>
                <a:srgbClr val="FF0000"/>
              </a:solidFill>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19458" name="AutoShape 2" descr="Nguyên tắc cấp cứu ba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9460" name="AutoShape 4" descr="Nguyên tắc cấp cứu ban đầ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pic>
        <p:nvPicPr>
          <p:cNvPr id="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l="39792" r="6249"/>
          <a:stretch>
            <a:fillRect/>
          </a:stretch>
        </p:blipFill>
        <p:spPr bwMode="auto">
          <a:xfrm>
            <a:off x="3147060" y="3684905"/>
            <a:ext cx="5424170" cy="270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304800" y="152400"/>
            <a:ext cx="8610600" cy="609600"/>
          </a:xfrm>
        </p:spPr>
        <p:txBody>
          <a:bodyPr/>
          <a:lstStyle/>
          <a:p>
            <a:pPr>
              <a:buFontTx/>
              <a:buNone/>
            </a:pPr>
            <a:r>
              <a:rPr lang="en-US" b="1" dirty="0" err="1" smtClean="0">
                <a:solidFill>
                  <a:srgbClr val="FF0000"/>
                </a:solidFill>
                <a:latin typeface="Times New Roman" panose="02020603050405020304" pitchFamily="18" charset="0"/>
                <a:cs typeface="Times New Roman" panose="02020603050405020304" pitchFamily="18" charset="0"/>
              </a:rPr>
              <a:t>Tiến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hành</a:t>
            </a:r>
            <a:r>
              <a:rPr lang="en-US"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latin typeface="Times New Roman" panose="02020603050405020304" pitchFamily="18" charset="0"/>
              <a:cs typeface="Times New Roman" panose="02020603050405020304" pitchFamily="18" charset="0"/>
            </a:endParaRPr>
          </a:p>
          <a:p>
            <a:pPr>
              <a:buFontTx/>
              <a:buNone/>
            </a:pPr>
            <a:r>
              <a:rPr lang="en-US" sz="2800" b="1" dirty="0" smtClean="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p:txBody>
      </p:sp>
      <p:pic>
        <p:nvPicPr>
          <p:cNvPr id="39939" name="Picture 6" descr="Kết quả hình ảnh cho chuỗi hành động cứu mạ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Connector 2"/>
          <p:cNvSpPr/>
          <p:nvPr/>
        </p:nvSpPr>
        <p:spPr>
          <a:xfrm>
            <a:off x="-228600" y="3505200"/>
            <a:ext cx="4114800" cy="1295400"/>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EE9D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2"/>
          <p:cNvSpPr>
            <a:spLocks noGrp="1"/>
          </p:cNvSpPr>
          <p:nvPr>
            <p:ph idx="1"/>
          </p:nvPr>
        </p:nvSpPr>
        <p:spPr>
          <a:xfrm>
            <a:off x="0" y="0"/>
            <a:ext cx="9144000" cy="6172200"/>
          </a:xfrm>
        </p:spPr>
        <p:txBody>
          <a:bodyPr/>
          <a:lstStyle/>
          <a:p>
            <a:pPr>
              <a:buFontTx/>
              <a:buNone/>
            </a:pPr>
            <a:endParaRPr lang="fr-FR" sz="1400" b="1" dirty="0" smtClean="0"/>
          </a:p>
          <a:p>
            <a:pPr>
              <a:buFontTx/>
              <a:buNone/>
            </a:pPr>
            <a:r>
              <a:rPr lang="en-US" b="1" dirty="0" err="1" smtClean="0">
                <a:solidFill>
                  <a:srgbClr val="FF0000"/>
                </a:solidFill>
                <a:latin typeface="Times New Roman" panose="02020603050405020304" pitchFamily="18" charset="0"/>
                <a:cs typeface="Times New Roman" panose="02020603050405020304" pitchFamily="18" charset="0"/>
              </a:rPr>
              <a:t>Tiến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hành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tt</a:t>
            </a:r>
            <a:r>
              <a:rPr lang="en-US"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latin typeface="Times New Roman" panose="02020603050405020304" pitchFamily="18" charset="0"/>
              <a:cs typeface="Times New Roman" panose="02020603050405020304" pitchFamily="18" charset="0"/>
            </a:endParaRPr>
          </a:p>
          <a:p>
            <a:pPr>
              <a:buFontTx/>
              <a:buNone/>
            </a:pPr>
            <a:endParaRPr lang="en-US" sz="2800" b="1" dirty="0" smtClean="0">
              <a:latin typeface="Times New Roman" panose="02020603050405020304" pitchFamily="18" charset="0"/>
              <a:cs typeface="Times New Roman" panose="02020603050405020304" pitchFamily="18" charset="0"/>
            </a:endParaRPr>
          </a:p>
          <a:p>
            <a:pPr>
              <a:buFontTx/>
              <a:buNone/>
            </a:pPr>
            <a:r>
              <a:rPr lang="en-US" sz="7200" b="1" dirty="0" smtClean="0">
                <a:latin typeface="Times New Roman" panose="02020603050405020304" pitchFamily="18" charset="0"/>
                <a:cs typeface="Times New Roman" panose="02020603050405020304" pitchFamily="18" charset="0"/>
              </a:rPr>
              <a:t>     </a:t>
            </a:r>
            <a:r>
              <a:rPr lang="en-US" sz="8800" b="1" dirty="0" smtClean="0">
                <a:latin typeface="Times New Roman" panose="02020603050405020304" pitchFamily="18" charset="0"/>
                <a:cs typeface="Times New Roman" panose="02020603050405020304" pitchFamily="18" charset="0"/>
              </a:rPr>
              <a:t>A        B        C</a:t>
            </a:r>
            <a:endParaRPr lang="en-US" sz="7200" b="1" dirty="0" smtClean="0">
              <a:latin typeface="Times New Roman" panose="02020603050405020304" pitchFamily="18" charset="0"/>
              <a:cs typeface="Times New Roman" panose="02020603050405020304" pitchFamily="18" charset="0"/>
            </a:endParaRPr>
          </a:p>
          <a:p>
            <a:pPr>
              <a:buFontTx/>
              <a:buNone/>
            </a:pPr>
            <a:r>
              <a:rPr lang="en-US" sz="2800" dirty="0" smtClean="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pPr>
              <a:buFontTx/>
              <a:buNone/>
            </a:pPr>
            <a:endParaRPr lang="en-US" dirty="0" smtClean="0">
              <a:latin typeface="Times New Roman" panose="02020603050405020304" pitchFamily="18" charset="0"/>
              <a:cs typeface="Times New Roman" panose="02020603050405020304" pitchFamily="18" charset="0"/>
            </a:endParaRPr>
          </a:p>
          <a:p>
            <a:pPr>
              <a:buFontTx/>
              <a:buNone/>
            </a:pPr>
            <a:r>
              <a:rPr lang="en-US" dirty="0" err="1" smtClean="0">
                <a:latin typeface="Times New Roman" panose="02020603050405020304" pitchFamily="18" charset="0"/>
                <a:cs typeface="Times New Roman" panose="02020603050405020304" pitchFamily="18" charset="0"/>
              </a:rPr>
              <a:t>Giải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phóng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đường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thở</a:t>
            </a:r>
            <a:endParaRPr lang="en-US" dirty="0" smtClean="0">
              <a:latin typeface="Times New Roman" panose="02020603050405020304" pitchFamily="18" charset="0"/>
              <a:cs typeface="Times New Roman" panose="02020603050405020304" pitchFamily="18" charset="0"/>
            </a:endParaRPr>
          </a:p>
          <a:p>
            <a:pPr>
              <a:buFontTx/>
              <a:buNone/>
            </a:pPr>
            <a:endParaRPr lang="en-US" sz="700" b="1" dirty="0" smtClean="0">
              <a:latin typeface="Times New Roman" panose="02020603050405020304" pitchFamily="18" charset="0"/>
              <a:cs typeface="Times New Roman" panose="02020603050405020304" pitchFamily="18" charset="0"/>
            </a:endParaRPr>
          </a:p>
          <a:p>
            <a:pPr>
              <a:buFontTx/>
              <a:buNone/>
            </a:pPr>
            <a:r>
              <a:rPr lang="en-US" b="1"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hấp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tạo</a:t>
            </a:r>
            <a:r>
              <a:rPr lang="en-US" dirty="0" smtClean="0">
                <a:latin typeface="Times New Roman" panose="02020603050405020304" pitchFamily="18" charset="0"/>
                <a:cs typeface="Times New Roman" panose="02020603050405020304" pitchFamily="18" charset="0"/>
              </a:rPr>
              <a:t> hay </a:t>
            </a:r>
            <a:r>
              <a:rPr lang="en-US" dirty="0" err="1" smtClean="0">
                <a:latin typeface="Times New Roman" panose="02020603050405020304" pitchFamily="18" charset="0"/>
                <a:cs typeface="Times New Roman" panose="02020603050405020304" pitchFamily="18" charset="0"/>
              </a:rPr>
              <a:t>thổi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ngạt</a:t>
            </a:r>
            <a:endParaRPr lang="en-US" dirty="0" smtClean="0">
              <a:latin typeface="Times New Roman" panose="02020603050405020304" pitchFamily="18" charset="0"/>
              <a:cs typeface="Times New Roman" panose="02020603050405020304" pitchFamily="18" charset="0"/>
            </a:endParaRPr>
          </a:p>
          <a:p>
            <a:pPr>
              <a:buFontTx/>
              <a:buNone/>
            </a:pPr>
            <a:endParaRPr lang="en-US" sz="1800" b="1" dirty="0" smtClean="0">
              <a:latin typeface="Times New Roman" panose="02020603050405020304" pitchFamily="18" charset="0"/>
              <a:cs typeface="Times New Roman" panose="02020603050405020304" pitchFamily="18" charset="0"/>
            </a:endParaRPr>
          </a:p>
          <a:p>
            <a:pPr>
              <a:buFontTx/>
              <a:buNone/>
            </a:pPr>
            <a:r>
              <a:rPr lang="en-US" b="1"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Ép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ngoài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lồng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ngực</a:t>
            </a:r>
            <a:r>
              <a:rPr lang="en-US" dirty="0" smtClean="0">
                <a:latin typeface="Times New Roman" panose="02020603050405020304" pitchFamily="18" charset="0"/>
                <a:cs typeface="Times New Roman" panose="02020603050405020304" pitchFamily="18" charset="0"/>
              </a:rPr>
              <a:t>    </a:t>
            </a:r>
            <a:r>
              <a:rPr lang="en-US" sz="2800" dirty="0" smtClean="0"/>
              <a:t>    </a:t>
            </a:r>
            <a:endParaRPr lang="en-US" sz="2800" b="1" dirty="0" smtClean="0">
              <a:latin typeface="Times New Roman" panose="02020603050405020304" pitchFamily="18" charset="0"/>
              <a:cs typeface="Times New Roman" panose="02020603050405020304" pitchFamily="18" charset="0"/>
            </a:endParaRPr>
          </a:p>
          <a:p>
            <a:pPr>
              <a:buFontTx/>
              <a:buNone/>
            </a:pPr>
            <a:endParaRPr lang="en-US" sz="2800" b="1" dirty="0" smtClean="0">
              <a:latin typeface="Times New Roman" panose="02020603050405020304" pitchFamily="18" charset="0"/>
              <a:cs typeface="Times New Roman" panose="02020603050405020304" pitchFamily="18" charset="0"/>
            </a:endParaRPr>
          </a:p>
          <a:p>
            <a:pPr>
              <a:buFontTx/>
              <a:buNone/>
            </a:pPr>
            <a:endParaRPr lang="en-US" sz="2800" b="1" dirty="0" smtClean="0">
              <a:latin typeface="Times New Roman" panose="02020603050405020304" pitchFamily="18" charset="0"/>
              <a:cs typeface="Times New Roman" panose="02020603050405020304" pitchFamily="18" charset="0"/>
            </a:endParaRPr>
          </a:p>
          <a:p>
            <a:pPr>
              <a:buFontTx/>
              <a:buNone/>
            </a:pPr>
            <a:endParaRPr lang="en-US" sz="2800" b="1" dirty="0" smtClean="0">
              <a:latin typeface="Times New Roman" panose="02020603050405020304" pitchFamily="18" charset="0"/>
              <a:cs typeface="Times New Roman" panose="02020603050405020304" pitchFamily="18" charset="0"/>
            </a:endParaRPr>
          </a:p>
          <a:p>
            <a:pPr>
              <a:buFontTx/>
              <a:buNone/>
            </a:pPr>
            <a:endParaRPr lang="en-US" sz="2800" b="1" dirty="0" smtClean="0">
              <a:latin typeface="Times New Roman" panose="02020603050405020304" pitchFamily="18" charset="0"/>
              <a:cs typeface="Times New Roman" panose="02020603050405020304" pitchFamily="18" charset="0"/>
            </a:endParaRPr>
          </a:p>
          <a:p>
            <a:pPr>
              <a:buFontTx/>
              <a:buNone/>
            </a:pPr>
            <a:endParaRPr lang="en-US" sz="2800" b="1" dirty="0" smtClean="0">
              <a:latin typeface="Times New Roman" panose="02020603050405020304" pitchFamily="18" charset="0"/>
              <a:cs typeface="Times New Roman" panose="02020603050405020304" pitchFamily="18" charset="0"/>
            </a:endParaRPr>
          </a:p>
          <a:p>
            <a:pPr>
              <a:buFontTx/>
              <a:buNone/>
            </a:pPr>
            <a:endParaRPr lang="en-US" sz="2800" b="1" dirty="0" smtClean="0">
              <a:latin typeface="Times New Roman" panose="02020603050405020304" pitchFamily="18" charset="0"/>
              <a:cs typeface="Times New Roman" panose="02020603050405020304" pitchFamily="18" charset="0"/>
            </a:endParaRPr>
          </a:p>
          <a:p>
            <a:pPr>
              <a:buFontTx/>
              <a:buNone/>
            </a:pPr>
            <a:endParaRPr lang="en-US" sz="2800" b="1" dirty="0" smtClean="0">
              <a:latin typeface="Times New Roman" panose="02020603050405020304" pitchFamily="18" charset="0"/>
              <a:cs typeface="Times New Roman" panose="02020603050405020304" pitchFamily="18" charset="0"/>
            </a:endParaRPr>
          </a:p>
          <a:p>
            <a:pPr>
              <a:buFontTx/>
              <a:buNone/>
            </a:pPr>
            <a:r>
              <a:rPr lang="en-US" sz="2800" b="1" dirty="0" smtClean="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p:txBody>
      </p:sp>
      <p:sp>
        <p:nvSpPr>
          <p:cNvPr id="4" name="Down Arrow 3"/>
          <p:cNvSpPr/>
          <p:nvPr/>
        </p:nvSpPr>
        <p:spPr>
          <a:xfrm>
            <a:off x="1676400" y="3581400"/>
            <a:ext cx="1524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FEE9DE"/>
              </a:solidFill>
            </a:endParaRPr>
          </a:p>
          <a:p>
            <a:pPr algn="ctr" fontAlgn="base">
              <a:spcBef>
                <a:spcPct val="0"/>
              </a:spcBef>
              <a:spcAft>
                <a:spcPct val="0"/>
              </a:spcAft>
              <a:defRPr/>
            </a:pPr>
            <a:endParaRPr lang="en-US" dirty="0">
              <a:solidFill>
                <a:srgbClr val="FEE9DE"/>
              </a:solidFill>
            </a:endParaRPr>
          </a:p>
        </p:txBody>
      </p:sp>
      <p:sp>
        <p:nvSpPr>
          <p:cNvPr id="5" name="Down Arrow 4"/>
          <p:cNvSpPr/>
          <p:nvPr/>
        </p:nvSpPr>
        <p:spPr>
          <a:xfrm>
            <a:off x="4572000" y="3657600"/>
            <a:ext cx="152400" cy="121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EE9DE"/>
              </a:solidFill>
            </a:endParaRPr>
          </a:p>
        </p:txBody>
      </p:sp>
      <p:sp>
        <p:nvSpPr>
          <p:cNvPr id="6" name="Down Arrow 5"/>
          <p:cNvSpPr/>
          <p:nvPr/>
        </p:nvSpPr>
        <p:spPr>
          <a:xfrm>
            <a:off x="7467600" y="3657600"/>
            <a:ext cx="152400" cy="2057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EE9DE"/>
              </a:solidFill>
            </a:endParaRPr>
          </a:p>
        </p:txBody>
      </p:sp>
      <p:pic>
        <p:nvPicPr>
          <p:cNvPr id="43014" name="Picture 8" descr="D:\thi GVDG\ly thuyet\New folder\Capture4.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1000" y="990600"/>
            <a:ext cx="26098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9" descr="D:\thi GVDG\ly thuyet\New folder\Captur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990600"/>
            <a:ext cx="26193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10" descr="D:\thi GVDG\ly thuyet\New folder\Capture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990600"/>
            <a:ext cx="2590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3014"/>
                                        </p:tgtEl>
                                        <p:attrNameLst>
                                          <p:attrName>style.visibility</p:attrName>
                                        </p:attrNameLst>
                                      </p:cBhvr>
                                      <p:to>
                                        <p:strVal val="visible"/>
                                      </p:to>
                                    </p:set>
                                    <p:animEffect transition="in" filter="plus(in)">
                                      <p:cBhvr>
                                        <p:cTn id="7" dur="500"/>
                                        <p:tgtEl>
                                          <p:spTgt spid="430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6866">
                                            <p:txEl>
                                              <p:pRg st="6" end="6"/>
                                            </p:txEl>
                                          </p:spTgt>
                                        </p:tgtEl>
                                        <p:attrNameLst>
                                          <p:attrName>style.visibility</p:attrName>
                                        </p:attrNameLst>
                                      </p:cBhvr>
                                      <p:to>
                                        <p:strVal val="visible"/>
                                      </p:to>
                                    </p:set>
                                    <p:anim calcmode="lin" valueType="num">
                                      <p:cBhvr>
                                        <p:cTn id="17" dur="500" fill="hold"/>
                                        <p:tgtEl>
                                          <p:spTgt spid="36866">
                                            <p:txEl>
                                              <p:pRg st="6" end="6"/>
                                            </p:txEl>
                                          </p:spTgt>
                                        </p:tgtEl>
                                        <p:attrNameLst>
                                          <p:attrName>ppt_w</p:attrName>
                                        </p:attrNameLst>
                                      </p:cBhvr>
                                      <p:tavLst>
                                        <p:tav tm="0">
                                          <p:val>
                                            <p:fltVal val="0"/>
                                          </p:val>
                                        </p:tav>
                                        <p:tav tm="100000">
                                          <p:val>
                                            <p:strVal val="#ppt_w"/>
                                          </p:val>
                                        </p:tav>
                                      </p:tavLst>
                                    </p:anim>
                                    <p:anim calcmode="lin" valueType="num">
                                      <p:cBhvr>
                                        <p:cTn id="18" dur="500" fill="hold"/>
                                        <p:tgtEl>
                                          <p:spTgt spid="36866">
                                            <p:txEl>
                                              <p:pRg st="6" end="6"/>
                                            </p:txEl>
                                          </p:spTgt>
                                        </p:tgtEl>
                                        <p:attrNameLst>
                                          <p:attrName>ppt_h</p:attrName>
                                        </p:attrNameLst>
                                      </p:cBhvr>
                                      <p:tavLst>
                                        <p:tav tm="0">
                                          <p:val>
                                            <p:fltVal val="0"/>
                                          </p:val>
                                        </p:tav>
                                        <p:tav tm="100000">
                                          <p:val>
                                            <p:strVal val="#ppt_h"/>
                                          </p:val>
                                        </p:tav>
                                      </p:tavLst>
                                    </p:anim>
                                    <p:animEffect transition="in" filter="fade">
                                      <p:cBhvr>
                                        <p:cTn id="19" dur="500"/>
                                        <p:tgtEl>
                                          <p:spTgt spid="36866">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3" presetClass="entr" presetSubtype="16" fill="hold" nodeType="clickEffect">
                                  <p:stCondLst>
                                    <p:cond delay="0"/>
                                  </p:stCondLst>
                                  <p:childTnLst>
                                    <p:set>
                                      <p:cBhvr>
                                        <p:cTn id="23" dur="1" fill="hold">
                                          <p:stCondLst>
                                            <p:cond delay="0"/>
                                          </p:stCondLst>
                                        </p:cTn>
                                        <p:tgtEl>
                                          <p:spTgt spid="43015"/>
                                        </p:tgtEl>
                                        <p:attrNameLst>
                                          <p:attrName>style.visibility</p:attrName>
                                        </p:attrNameLst>
                                      </p:cBhvr>
                                      <p:to>
                                        <p:strVal val="visible"/>
                                      </p:to>
                                    </p:set>
                                    <p:animEffect transition="in" filter="plus(in)">
                                      <p:cBhvr>
                                        <p:cTn id="24" dur="500"/>
                                        <p:tgtEl>
                                          <p:spTgt spid="430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6866">
                                            <p:txEl>
                                              <p:pRg st="8" end="8"/>
                                            </p:txEl>
                                          </p:spTgt>
                                        </p:tgtEl>
                                        <p:attrNameLst>
                                          <p:attrName>style.visibility</p:attrName>
                                        </p:attrNameLst>
                                      </p:cBhvr>
                                      <p:to>
                                        <p:strVal val="visible"/>
                                      </p:to>
                                    </p:set>
                                    <p:anim calcmode="lin" valueType="num">
                                      <p:cBhvr>
                                        <p:cTn id="34" dur="500" fill="hold"/>
                                        <p:tgtEl>
                                          <p:spTgt spid="36866">
                                            <p:txEl>
                                              <p:pRg st="8" end="8"/>
                                            </p:txEl>
                                          </p:spTgt>
                                        </p:tgtEl>
                                        <p:attrNameLst>
                                          <p:attrName>ppt_w</p:attrName>
                                        </p:attrNameLst>
                                      </p:cBhvr>
                                      <p:tavLst>
                                        <p:tav tm="0">
                                          <p:val>
                                            <p:fltVal val="0"/>
                                          </p:val>
                                        </p:tav>
                                        <p:tav tm="100000">
                                          <p:val>
                                            <p:strVal val="#ppt_w"/>
                                          </p:val>
                                        </p:tav>
                                      </p:tavLst>
                                    </p:anim>
                                    <p:anim calcmode="lin" valueType="num">
                                      <p:cBhvr>
                                        <p:cTn id="35" dur="500" fill="hold"/>
                                        <p:tgtEl>
                                          <p:spTgt spid="36866">
                                            <p:txEl>
                                              <p:pRg st="8" end="8"/>
                                            </p:txEl>
                                          </p:spTgt>
                                        </p:tgtEl>
                                        <p:attrNameLst>
                                          <p:attrName>ppt_h</p:attrName>
                                        </p:attrNameLst>
                                      </p:cBhvr>
                                      <p:tavLst>
                                        <p:tav tm="0">
                                          <p:val>
                                            <p:fltVal val="0"/>
                                          </p:val>
                                        </p:tav>
                                        <p:tav tm="100000">
                                          <p:val>
                                            <p:strVal val="#ppt_h"/>
                                          </p:val>
                                        </p:tav>
                                      </p:tavLst>
                                    </p:anim>
                                    <p:animEffect transition="in" filter="fade">
                                      <p:cBhvr>
                                        <p:cTn id="36" dur="500"/>
                                        <p:tgtEl>
                                          <p:spTgt spid="36866">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nodeType="clickEffect">
                                  <p:stCondLst>
                                    <p:cond delay="0"/>
                                  </p:stCondLst>
                                  <p:childTnLst>
                                    <p:set>
                                      <p:cBhvr>
                                        <p:cTn id="40" dur="1" fill="hold">
                                          <p:stCondLst>
                                            <p:cond delay="0"/>
                                          </p:stCondLst>
                                        </p:cTn>
                                        <p:tgtEl>
                                          <p:spTgt spid="43016"/>
                                        </p:tgtEl>
                                        <p:attrNameLst>
                                          <p:attrName>style.visibility</p:attrName>
                                        </p:attrNameLst>
                                      </p:cBhvr>
                                      <p:to>
                                        <p:strVal val="visible"/>
                                      </p:to>
                                    </p:set>
                                    <p:animEffect transition="in" filter="plus(in)">
                                      <p:cBhvr>
                                        <p:cTn id="41" dur="500"/>
                                        <p:tgtEl>
                                          <p:spTgt spid="430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6866">
                                            <p:txEl>
                                              <p:pRg st="10" end="10"/>
                                            </p:txEl>
                                          </p:spTgt>
                                        </p:tgtEl>
                                        <p:attrNameLst>
                                          <p:attrName>style.visibility</p:attrName>
                                        </p:attrNameLst>
                                      </p:cBhvr>
                                      <p:to>
                                        <p:strVal val="visible"/>
                                      </p:to>
                                    </p:set>
                                    <p:anim calcmode="lin" valueType="num">
                                      <p:cBhvr>
                                        <p:cTn id="51" dur="500" fill="hold"/>
                                        <p:tgtEl>
                                          <p:spTgt spid="36866">
                                            <p:txEl>
                                              <p:pRg st="10" end="10"/>
                                            </p:txEl>
                                          </p:spTgt>
                                        </p:tgtEl>
                                        <p:attrNameLst>
                                          <p:attrName>ppt_w</p:attrName>
                                        </p:attrNameLst>
                                      </p:cBhvr>
                                      <p:tavLst>
                                        <p:tav tm="0">
                                          <p:val>
                                            <p:fltVal val="0"/>
                                          </p:val>
                                        </p:tav>
                                        <p:tav tm="100000">
                                          <p:val>
                                            <p:strVal val="#ppt_w"/>
                                          </p:val>
                                        </p:tav>
                                      </p:tavLst>
                                    </p:anim>
                                    <p:anim calcmode="lin" valueType="num">
                                      <p:cBhvr>
                                        <p:cTn id="52" dur="500" fill="hold"/>
                                        <p:tgtEl>
                                          <p:spTgt spid="36866">
                                            <p:txEl>
                                              <p:pRg st="10" end="10"/>
                                            </p:txEl>
                                          </p:spTgt>
                                        </p:tgtEl>
                                        <p:attrNameLst>
                                          <p:attrName>ppt_h</p:attrName>
                                        </p:attrNameLst>
                                      </p:cBhvr>
                                      <p:tavLst>
                                        <p:tav tm="0">
                                          <p:val>
                                            <p:fltVal val="0"/>
                                          </p:val>
                                        </p:tav>
                                        <p:tav tm="100000">
                                          <p:val>
                                            <p:strVal val="#ppt_h"/>
                                          </p:val>
                                        </p:tav>
                                      </p:tavLst>
                                    </p:anim>
                                    <p:animEffect transition="in" filter="fade">
                                      <p:cBhvr>
                                        <p:cTn id="53" dur="500"/>
                                        <p:tgtEl>
                                          <p:spTgt spid="3686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304800" y="152400"/>
            <a:ext cx="8610600" cy="6705600"/>
          </a:xfrm>
        </p:spPr>
        <p:txBody>
          <a:bodyPr/>
          <a:lstStyle/>
          <a:p>
            <a:pPr>
              <a:buFontTx/>
              <a:buNone/>
            </a:pPr>
            <a:endParaRPr lang="en-US" sz="2800" b="1" dirty="0" smtClean="0">
              <a:latin typeface="Times New Roman" panose="02020603050405020304" pitchFamily="18" charset="0"/>
              <a:cs typeface="Times New Roman" panose="02020603050405020304" pitchFamily="18" charset="0"/>
            </a:endParaRPr>
          </a:p>
          <a:p>
            <a:pPr>
              <a:buFontTx/>
              <a:buNone/>
            </a:pPr>
            <a:endParaRPr lang="en-US" sz="2800" b="1" dirty="0" smtClean="0">
              <a:latin typeface="Times New Roman" panose="02020603050405020304" pitchFamily="18" charset="0"/>
              <a:cs typeface="Times New Roman" panose="02020603050405020304" pitchFamily="18" charset="0"/>
            </a:endParaRPr>
          </a:p>
          <a:p>
            <a:pPr>
              <a:buFontTx/>
              <a:buNone/>
            </a:pPr>
            <a:r>
              <a:rPr lang="en-US" sz="2800" b="1" dirty="0" smtClean="0">
                <a:latin typeface="Times New Roman" panose="02020603050405020304" pitchFamily="18" charset="0"/>
                <a:cs typeface="Times New Roman" panose="02020603050405020304" pitchFamily="18" charset="0"/>
              </a:rPr>
              <a:t>	</a:t>
            </a:r>
            <a:endParaRPr lang="en-US" sz="2800" b="1" dirty="0" smtClean="0">
              <a:latin typeface="Times New Roman" panose="02020603050405020304" pitchFamily="18" charset="0"/>
              <a:cs typeface="Times New Roman" panose="02020603050405020304" pitchFamily="18" charset="0"/>
            </a:endParaRPr>
          </a:p>
          <a:p>
            <a:pPr>
              <a:buFontTx/>
              <a:buNone/>
            </a:pPr>
            <a:endParaRPr lang="en-US" sz="2800" b="1" dirty="0" smtClean="0">
              <a:latin typeface="Times New Roman" panose="02020603050405020304" pitchFamily="18" charset="0"/>
              <a:cs typeface="Times New Roman" panose="02020603050405020304" pitchFamily="18" charset="0"/>
            </a:endParaRPr>
          </a:p>
          <a:p>
            <a:pPr>
              <a:buFontTx/>
              <a:buNone/>
            </a:pPr>
            <a:endParaRPr lang="en-US" sz="2800" b="1" dirty="0" smtClean="0">
              <a:latin typeface="Times New Roman" panose="02020603050405020304" pitchFamily="18" charset="0"/>
              <a:cs typeface="Times New Roman" panose="02020603050405020304" pitchFamily="18" charset="0"/>
            </a:endParaRPr>
          </a:p>
          <a:p>
            <a:pPr>
              <a:buFontTx/>
              <a:buNone/>
            </a:pPr>
            <a:endParaRPr lang="en-US" sz="2800" b="1" dirty="0" smtClean="0">
              <a:latin typeface="Times New Roman" panose="02020603050405020304" pitchFamily="18" charset="0"/>
              <a:cs typeface="Times New Roman" panose="02020603050405020304" pitchFamily="18" charset="0"/>
            </a:endParaRPr>
          </a:p>
          <a:p>
            <a:pPr>
              <a:buFontTx/>
              <a:buNone/>
            </a:pPr>
            <a:r>
              <a:rPr lang="en-US" sz="1800" b="1" dirty="0" smtClean="0">
                <a:latin typeface="Times New Roman" panose="02020603050405020304" pitchFamily="18" charset="0"/>
                <a:cs typeface="Times New Roman" panose="02020603050405020304" pitchFamily="18" charset="0"/>
              </a:rPr>
              <a:t>	</a:t>
            </a:r>
            <a:endParaRPr lang="en-US" sz="1800" b="1" dirty="0" smtClean="0">
              <a:latin typeface="Times New Roman" panose="02020603050405020304" pitchFamily="18" charset="0"/>
              <a:cs typeface="Times New Roman" panose="02020603050405020304" pitchFamily="18" charset="0"/>
            </a:endParaRPr>
          </a:p>
          <a:p>
            <a:pPr algn="just">
              <a:buFontTx/>
              <a:buNone/>
            </a:pPr>
            <a:r>
              <a:rPr lang="en-US" sz="2800" dirty="0" smtClean="0">
                <a:solidFill>
                  <a:srgbClr val="FF0000"/>
                </a:solidFill>
                <a:latin typeface="Times New Roman" panose="02020603050405020304" pitchFamily="18" charset="0"/>
                <a:cs typeface="Times New Roman" panose="02020603050405020304" pitchFamily="18" charset="0"/>
              </a:rPr>
              <a:t>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Ép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sớm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vòng</a:t>
            </a:r>
            <a:r>
              <a:rPr lang="en-US" sz="2800" dirty="0" smtClean="0">
                <a:latin typeface="Times New Roman" panose="02020603050405020304" pitchFamily="18" charset="0"/>
                <a:cs typeface="Times New Roman" panose="02020603050405020304" pitchFamily="18" charset="0"/>
              </a:rPr>
              <a:t> 10 </a:t>
            </a:r>
            <a:r>
              <a:rPr lang="en-US" sz="2800" dirty="0" err="1" smtClean="0">
                <a:latin typeface="Times New Roman" panose="02020603050405020304" pitchFamily="18" charset="0"/>
                <a:cs typeface="Times New Roman" panose="02020603050405020304" pitchFamily="18" charset="0"/>
              </a:rPr>
              <a:t>giây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lúc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ngừng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2 phút không ngừng, ép đúng, tránh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ngắt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quãng</a:t>
            </a:r>
            <a:endParaRPr lang="en-US" sz="2800" dirty="0" smtClean="0">
              <a:latin typeface="Times New Roman" panose="02020603050405020304" pitchFamily="18" charset="0"/>
              <a:cs typeface="Times New Roman" panose="02020603050405020304" pitchFamily="18" charset="0"/>
            </a:endParaRPr>
          </a:p>
          <a:p>
            <a:pPr algn="just">
              <a:buFontTx/>
              <a:buNone/>
            </a:pPr>
            <a:r>
              <a:rPr lang="vi-VN" sz="2800" dirty="0" smtClean="0">
                <a:solidFill>
                  <a:srgbClr val="FF0000"/>
                </a:solidFill>
                <a:latin typeface="Times New Roman" panose="02020603050405020304" pitchFamily="18" charset="0"/>
                <a:cs typeface="Times New Roman" panose="02020603050405020304" pitchFamily="18" charset="0"/>
              </a:rPr>
              <a:t>A</a:t>
            </a:r>
            <a:r>
              <a:rPr lang="vi-VN" sz="2800" dirty="0" smtClean="0">
                <a:latin typeface="Times New Roman" panose="02020603050405020304" pitchFamily="18" charset="0"/>
                <a:cs typeface="Times New Roman" panose="02020603050405020304" pitchFamily="18" charset="0"/>
              </a:rPr>
              <a:t>: Khai thông đường thở sau ép tim</a:t>
            </a:r>
            <a:endParaRPr lang="vi-VN" sz="2800" dirty="0" smtClean="0">
              <a:latin typeface="Times New Roman" panose="02020603050405020304" pitchFamily="18" charset="0"/>
              <a:cs typeface="Times New Roman" panose="02020603050405020304" pitchFamily="18" charset="0"/>
            </a:endParaRPr>
          </a:p>
          <a:p>
            <a:pPr algn="just">
              <a:buFontTx/>
              <a:buNone/>
            </a:pPr>
            <a:r>
              <a:rPr lang="en-US" sz="2800" dirty="0" smtClean="0">
                <a:solidFill>
                  <a:srgbClr val="FF0000"/>
                </a:solidFill>
                <a:latin typeface="Times New Roman" panose="02020603050405020304" pitchFamily="18" charset="0"/>
                <a:cs typeface="Times New Roman" panose="02020603050405020304" pitchFamily="18" charset="0"/>
              </a:rPr>
              <a:t>B</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ngạt</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lần</a:t>
            </a:r>
            <a:r>
              <a:rPr lang="en-US" sz="2800" dirty="0" smtClean="0">
                <a:latin typeface="Times New Roman" panose="02020603050405020304" pitchFamily="18" charset="0"/>
                <a:cs typeface="Times New Roman" panose="02020603050405020304" pitchFamily="18" charset="0"/>
              </a:rPr>
              <a:t> (1lần/1giây), </a:t>
            </a:r>
            <a:r>
              <a:rPr lang="en-US" sz="2800" dirty="0" err="1" smtClean="0">
                <a:latin typeface="Times New Roman" panose="02020603050405020304" pitchFamily="18" charset="0"/>
                <a:cs typeface="Times New Roman" panose="02020603050405020304" pitchFamily="18" charset="0"/>
              </a:rPr>
              <a:t>tránh</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quá căng. Tiếp tục ép tim ngoài lồng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ngực</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thổi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suất</a:t>
            </a:r>
            <a:r>
              <a:rPr lang="en-US" sz="2800" dirty="0" smtClean="0">
                <a:latin typeface="Times New Roman" panose="02020603050405020304" pitchFamily="18" charset="0"/>
                <a:cs typeface="Times New Roman" panose="02020603050405020304" pitchFamily="18" charset="0"/>
              </a:rPr>
              <a:t> 30/2</a:t>
            </a:r>
            <a:r>
              <a:rPr lang="vi-VN" sz="2800" dirty="0" smtClean="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p:txBody>
      </p:sp>
      <p:pic>
        <p:nvPicPr>
          <p:cNvPr id="41987" name="Picture 2" descr="Hình ảnh có liên qua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85800"/>
            <a:ext cx="9144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152400" y="533400"/>
            <a:ext cx="8610600" cy="5943600"/>
          </a:xfrm>
        </p:spPr>
        <p:txBody>
          <a:bodyPr/>
          <a:lstStyle/>
          <a:p>
            <a:pPr>
              <a:buFontTx/>
              <a:buNone/>
            </a:pPr>
            <a:r>
              <a:rPr lang="en-US" sz="4000" b="1" smtClean="0">
                <a:solidFill>
                  <a:srgbClr val="FF33CC"/>
                </a:solidFill>
                <a:latin typeface="Times New Roman" panose="02020603050405020304" pitchFamily="18" charset="0"/>
                <a:cs typeface="Times New Roman" panose="02020603050405020304" pitchFamily="18" charset="0"/>
              </a:rPr>
              <a:t>ABC </a:t>
            </a:r>
            <a:r>
              <a:rPr lang="en-US" sz="4000" b="1" smtClean="0">
                <a:latin typeface="Times New Roman" panose="02020603050405020304" pitchFamily="18" charset="0"/>
                <a:cs typeface="Times New Roman" panose="02020603050405020304" pitchFamily="18" charset="0"/>
              </a:rPr>
              <a:t>            CAB</a:t>
            </a:r>
            <a:endParaRPr lang="en-US" sz="4000" b="1" smtClean="0">
              <a:latin typeface="Times New Roman" panose="02020603050405020304" pitchFamily="18" charset="0"/>
              <a:cs typeface="Times New Roman" panose="02020603050405020304" pitchFamily="18" charset="0"/>
            </a:endParaRPr>
          </a:p>
          <a:p>
            <a:pPr>
              <a:buFontTx/>
              <a:buNone/>
            </a:pPr>
            <a:r>
              <a:rPr lang="en-US" sz="2800" smtClean="0"/>
              <a:t>			</a:t>
            </a:r>
            <a:r>
              <a:rPr lang="en-US" sz="2800" smtClean="0">
                <a:solidFill>
                  <a:srgbClr val="FF0000"/>
                </a:solidFill>
              </a:rPr>
              <a:t>Compressions – Airways - Breathing</a:t>
            </a:r>
            <a:endParaRPr lang="en-US" sz="2800" smtClean="0">
              <a:solidFill>
                <a:srgbClr val="FF0000"/>
              </a:solidFill>
            </a:endParaRPr>
          </a:p>
          <a:p>
            <a:pPr algn="just">
              <a:buFontTx/>
              <a:buNone/>
            </a:pPr>
            <a:r>
              <a:rPr lang="en-US" sz="2800" smtClean="0"/>
              <a:t>		</a:t>
            </a:r>
            <a:r>
              <a:rPr lang="en-US" sz="2800" smtClean="0">
                <a:latin typeface="Times New Roman" panose="02020603050405020304" pitchFamily="18" charset="0"/>
                <a:cs typeface="Times New Roman" panose="02020603050405020304" pitchFamily="18" charset="0"/>
              </a:rPr>
              <a:t>- Quá trình hồi sức cơ bản thường chậm trễ khi thực hiện trình tự ABC, đặc biệt là thông khí miệng qua miệng</a:t>
            </a:r>
            <a:endParaRPr lang="en-US" sz="2800" smtClean="0">
              <a:latin typeface="Times New Roman" panose="02020603050405020304" pitchFamily="18" charset="0"/>
              <a:cs typeface="Times New Roman" panose="02020603050405020304" pitchFamily="18" charset="0"/>
            </a:endParaRPr>
          </a:p>
          <a:p>
            <a:pPr algn="just">
              <a:buFontTx/>
              <a:buNone/>
            </a:pPr>
            <a:r>
              <a:rPr lang="en-US" sz="2800" smtClean="0">
                <a:latin typeface="Times New Roman" panose="02020603050405020304" pitchFamily="18" charset="0"/>
                <a:cs typeface="Times New Roman" panose="02020603050405020304" pitchFamily="18" charset="0"/>
              </a:rPr>
              <a:t>		- Khi đổi sang trình tự CAB nạn nhân được ép tim ngoài lồng ngực sớm hơn (mục tiêu là đạt được 30 lần ép tim trong 18 giây đầu), thông khi chỉ cần tối thiểu</a:t>
            </a:r>
            <a:endParaRPr lang="en-US" sz="2800" smtClean="0">
              <a:latin typeface="Times New Roman" panose="02020603050405020304" pitchFamily="18" charset="0"/>
              <a:cs typeface="Times New Roman" panose="02020603050405020304" pitchFamily="18" charset="0"/>
            </a:endParaRPr>
          </a:p>
          <a:p>
            <a:pPr algn="just">
              <a:buFontTx/>
              <a:buNone/>
            </a:pPr>
            <a:r>
              <a:rPr lang="en-US" sz="2800" smtClean="0">
                <a:latin typeface="Times New Roman" panose="02020603050405020304" pitchFamily="18" charset="0"/>
                <a:cs typeface="Times New Roman" panose="02020603050405020304" pitchFamily="18" charset="0"/>
              </a:rPr>
              <a:t>		- Tuy nhiên, đối với trẻ sơ sinh, xử lý nguyên nhân tắc nghẽn hô hấp vẫn giữ vị trí hàng đầu, do đó trình tự hồi sức vẫn giữ là ABC</a:t>
            </a:r>
            <a:r>
              <a:rPr lang="en-US" sz="2800" b="1" smtClean="0">
                <a:latin typeface="Times New Roman" panose="02020603050405020304" pitchFamily="18" charset="0"/>
                <a:cs typeface="Times New Roman" panose="02020603050405020304" pitchFamily="18" charset="0"/>
              </a:rPr>
              <a:t>  </a:t>
            </a:r>
            <a:endParaRPr lang="en-US" sz="2800" smtClean="0">
              <a:latin typeface="Times New Roman" panose="02020603050405020304" pitchFamily="18" charset="0"/>
              <a:cs typeface="Times New Roman" panose="02020603050405020304" pitchFamily="18" charset="0"/>
            </a:endParaRPr>
          </a:p>
        </p:txBody>
      </p:sp>
      <p:sp>
        <p:nvSpPr>
          <p:cNvPr id="2" name="Right Arrow 1"/>
          <p:cNvSpPr/>
          <p:nvPr/>
        </p:nvSpPr>
        <p:spPr>
          <a:xfrm>
            <a:off x="1524000" y="838200"/>
            <a:ext cx="1143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EE9D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010">
                                            <p:txEl>
                                              <p:pRg st="2" end="2"/>
                                            </p:txEl>
                                          </p:spTgt>
                                        </p:tgtEl>
                                        <p:attrNameLst>
                                          <p:attrName>style.visibility</p:attrName>
                                        </p:attrNameLst>
                                      </p:cBhvr>
                                      <p:to>
                                        <p:strVal val="visible"/>
                                      </p:to>
                                    </p:set>
                                    <p:anim calcmode="lin" valueType="num">
                                      <p:cBhvr>
                                        <p:cTn id="7" dur="500" fill="hold"/>
                                        <p:tgtEl>
                                          <p:spTgt spid="43010">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3010">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43010">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3010">
                                            <p:txEl>
                                              <p:pRg st="3" end="3"/>
                                            </p:txEl>
                                          </p:spTgt>
                                        </p:tgtEl>
                                        <p:attrNameLst>
                                          <p:attrName>style.visibility</p:attrName>
                                        </p:attrNameLst>
                                      </p:cBhvr>
                                      <p:to>
                                        <p:strVal val="visible"/>
                                      </p:to>
                                    </p:set>
                                    <p:anim calcmode="lin" valueType="num">
                                      <p:cBhvr>
                                        <p:cTn id="14" dur="500" fill="hold"/>
                                        <p:tgtEl>
                                          <p:spTgt spid="43010">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43010">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4301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010">
                                            <p:txEl>
                                              <p:pRg st="4" end="4"/>
                                            </p:txEl>
                                          </p:spTgt>
                                        </p:tgtEl>
                                        <p:attrNameLst>
                                          <p:attrName>style.visibility</p:attrName>
                                        </p:attrNameLst>
                                      </p:cBhvr>
                                      <p:to>
                                        <p:strVal val="visible"/>
                                      </p:to>
                                    </p:set>
                                    <p:anim calcmode="lin" valueType="num">
                                      <p:cBhvr>
                                        <p:cTn id="21" dur="500" fill="hold"/>
                                        <p:tgtEl>
                                          <p:spTgt spid="43010">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3010">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430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304800" y="533400"/>
            <a:ext cx="8610600" cy="5943600"/>
          </a:xfrm>
        </p:spPr>
        <p:txBody>
          <a:bodyPr/>
          <a:lstStyle/>
          <a:p>
            <a:pPr algn="just">
              <a:buFontTx/>
              <a:buNone/>
              <a:defRPr/>
            </a:pPr>
            <a:r>
              <a:rPr lang="en-US" sz="2800" b="1" dirty="0" err="1" smtClean="0">
                <a:solidFill>
                  <a:srgbClr val="FF0000"/>
                </a:solidFill>
                <a:latin typeface="Times New Roman" panose="02020603050405020304" pitchFamily="18" charset="0"/>
                <a:cs typeface="Times New Roman" panose="02020603050405020304" pitchFamily="18" charset="0"/>
              </a:rPr>
              <a:t>Khi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người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thứ</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hai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tham</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gia</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cấp</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cứu</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smtClean="0">
              <a:solidFill>
                <a:srgbClr val="FF0000"/>
              </a:solidFill>
              <a:latin typeface="Times New Roman" panose="02020603050405020304" pitchFamily="18" charset="0"/>
              <a:cs typeface="Times New Roman" panose="02020603050405020304" pitchFamily="18" charset="0"/>
            </a:endParaRPr>
          </a:p>
          <a:p>
            <a:pPr marL="0" indent="0" algn="just">
              <a:buFontTx/>
              <a:buNone/>
              <a:tabLst>
                <a:tab pos="629920" algn="l"/>
              </a:tabLst>
              <a:defRPr/>
            </a:pP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sẽ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giúp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gọi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hỗ</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cấp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cứu</a:t>
            </a:r>
            <a:endParaRPr lang="en-US" sz="2800" dirty="0" smtClean="0">
              <a:latin typeface="Times New Roman" panose="02020603050405020304" pitchFamily="18" charset="0"/>
              <a:cs typeface="Times New Roman" panose="02020603050405020304" pitchFamily="18" charset="0"/>
            </a:endParaRPr>
          </a:p>
          <a:p>
            <a:pPr marL="0" indent="0" algn="just">
              <a:buFontTx/>
              <a:buNone/>
              <a:tabLst>
                <a:tab pos="629920" algn="l"/>
              </a:tabLst>
              <a:defRPr/>
            </a:pP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cạnh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ngay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ép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tim</a:t>
            </a:r>
            <a:endParaRPr lang="en-US" sz="2800" dirty="0" smtClean="0">
              <a:latin typeface="Times New Roman" panose="02020603050405020304" pitchFamily="18" charset="0"/>
              <a:cs typeface="Times New Roman" panose="02020603050405020304" pitchFamily="18" charset="0"/>
            </a:endParaRPr>
          </a:p>
          <a:p>
            <a:pPr marL="0" indent="0" algn="just">
              <a:buFontTx/>
              <a:buNone/>
              <a:tabLst>
                <a:tab pos="629920" algn="l"/>
              </a:tabLst>
              <a:defRPr/>
            </a:pP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ép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suất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ép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tim</a:t>
            </a:r>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thổi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30/2. </a:t>
            </a:r>
            <a:r>
              <a:rPr lang="en-US" sz="2800" dirty="0" err="1" smtClean="0">
                <a:latin typeface="Times New Roman" panose="02020603050405020304" pitchFamily="18" charset="0"/>
                <a:cs typeface="Times New Roman" panose="02020603050405020304" pitchFamily="18" charset="0"/>
              </a:rPr>
              <a:t>Riêng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trẻ</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suất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15:2</a:t>
            </a:r>
            <a:endParaRPr lang="en-US" sz="2800" b="1" dirty="0" smtClean="0">
              <a:solidFill>
                <a:srgbClr val="FF0000"/>
              </a:solidFill>
              <a:latin typeface="Times New Roman" panose="02020603050405020304" pitchFamily="18" charset="0"/>
              <a:cs typeface="Times New Roman" panose="02020603050405020304" pitchFamily="18" charset="0"/>
            </a:endParaRPr>
          </a:p>
          <a:p>
            <a:pPr marL="0" indent="0" algn="just">
              <a:buFontTx/>
              <a:buNone/>
              <a:tabLst>
                <a:tab pos="629920" algn="l"/>
              </a:tabLst>
              <a:defRPr/>
            </a:pP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Đổi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5 </a:t>
            </a:r>
            <a:r>
              <a:rPr lang="en-US" sz="2800" dirty="0" err="1" smtClean="0">
                <a:latin typeface="Times New Roman" panose="02020603050405020304" pitchFamily="18" charset="0"/>
                <a:cs typeface="Times New Roman" panose="02020603050405020304" pitchFamily="18" charset="0"/>
              </a:rPr>
              <a:t>chu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bóp</a:t>
            </a:r>
            <a:endParaRPr lang="en-US" sz="2800"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010">
                                            <p:txEl>
                                              <p:pRg st="1" end="1"/>
                                            </p:txEl>
                                          </p:spTgt>
                                        </p:tgtEl>
                                        <p:attrNameLst>
                                          <p:attrName>style.visibility</p:attrName>
                                        </p:attrNameLst>
                                      </p:cBhvr>
                                      <p:to>
                                        <p:strVal val="visible"/>
                                      </p:to>
                                    </p:set>
                                    <p:anim calcmode="lin" valueType="num">
                                      <p:cBhvr>
                                        <p:cTn id="7" dur="500" fill="hold"/>
                                        <p:tgtEl>
                                          <p:spTgt spid="430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30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3010">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3010">
                                            <p:txEl>
                                              <p:pRg st="2" end="2"/>
                                            </p:txEl>
                                          </p:spTgt>
                                        </p:tgtEl>
                                        <p:attrNameLst>
                                          <p:attrName>style.visibility</p:attrName>
                                        </p:attrNameLst>
                                      </p:cBhvr>
                                      <p:to>
                                        <p:strVal val="visible"/>
                                      </p:to>
                                    </p:set>
                                    <p:anim calcmode="lin" valueType="num">
                                      <p:cBhvr>
                                        <p:cTn id="14" dur="500" fill="hold"/>
                                        <p:tgtEl>
                                          <p:spTgt spid="430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30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30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3010">
                                            <p:txEl>
                                              <p:pRg st="3" end="3"/>
                                            </p:txEl>
                                          </p:spTgt>
                                        </p:tgtEl>
                                        <p:attrNameLst>
                                          <p:attrName>style.visibility</p:attrName>
                                        </p:attrNameLst>
                                      </p:cBhvr>
                                      <p:to>
                                        <p:strVal val="visible"/>
                                      </p:to>
                                    </p:set>
                                    <p:anim calcmode="lin" valueType="num">
                                      <p:cBhvr>
                                        <p:cTn id="21" dur="500" fill="hold"/>
                                        <p:tgtEl>
                                          <p:spTgt spid="43010">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3010">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43010">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3010">
                                            <p:txEl>
                                              <p:pRg st="4" end="4"/>
                                            </p:txEl>
                                          </p:spTgt>
                                        </p:tgtEl>
                                        <p:attrNameLst>
                                          <p:attrName>style.visibility</p:attrName>
                                        </p:attrNameLst>
                                      </p:cBhvr>
                                      <p:to>
                                        <p:strVal val="visible"/>
                                      </p:to>
                                    </p:set>
                                    <p:anim calcmode="lin" valueType="num">
                                      <p:cBhvr>
                                        <p:cTn id="28" dur="500" fill="hold"/>
                                        <p:tgtEl>
                                          <p:spTgt spid="43010">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43010">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430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304800" y="533400"/>
            <a:ext cx="8610600" cy="5562600"/>
          </a:xfrm>
        </p:spPr>
        <p:txBody>
          <a:bodyPr/>
          <a:lstStyle/>
          <a:p>
            <a:pPr>
              <a:buFontTx/>
              <a:buNone/>
              <a:defRPr/>
            </a:pPr>
            <a:r>
              <a:rPr lang="en-US" b="1" dirty="0" err="1" smtClean="0">
                <a:solidFill>
                  <a:srgbClr val="FF0000"/>
                </a:solidFill>
                <a:latin typeface="Times New Roman" panose="02020603050405020304" pitchFamily="18" charset="0"/>
                <a:cs typeface="Times New Roman" panose="02020603050405020304" pitchFamily="18" charset="0"/>
              </a:rPr>
              <a:t>Ngừng</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cấp</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cứu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khi</a:t>
            </a:r>
            <a:r>
              <a:rPr lang="en-US" b="1" dirty="0" smtClean="0">
                <a:solidFill>
                  <a:srgbClr val="FF0000"/>
                </a:solidFill>
                <a:latin typeface="Times New Roman" panose="02020603050405020304" pitchFamily="18" charset="0"/>
                <a:cs typeface="Times New Roman" panose="02020603050405020304" pitchFamily="18" charset="0"/>
              </a:rPr>
              <a:t>:</a:t>
            </a:r>
            <a:endParaRPr lang="en-US" dirty="0" smtClean="0">
              <a:solidFill>
                <a:srgbClr val="FF0000"/>
              </a:solidFill>
              <a:latin typeface="Times New Roman" panose="02020603050405020304" pitchFamily="18" charset="0"/>
              <a:cs typeface="Times New Roman" panose="02020603050405020304" pitchFamily="18" charset="0"/>
            </a:endParaRPr>
          </a:p>
          <a:p>
            <a:pPr algn="just">
              <a:buFontTx/>
              <a:buNone/>
              <a:defRPr/>
            </a:pPr>
            <a:r>
              <a:rPr lang="en-US" sz="2800"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err="1" smtClean="0">
                <a:solidFill>
                  <a:schemeClr val="tx2">
                    <a:lumMod val="60000"/>
                    <a:lumOff val="40000"/>
                  </a:schemeClr>
                </a:solidFill>
                <a:latin typeface="Times New Roman" panose="02020603050405020304" pitchFamily="18" charset="0"/>
                <a:cs typeface="Times New Roman" panose="02020603050405020304" pitchFamily="18" charset="0"/>
              </a:rPr>
              <a:t>Hồi</a:t>
            </a:r>
            <a:r>
              <a:rPr lang="en-US"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dirty="0" err="1" smtClean="0">
                <a:solidFill>
                  <a:schemeClr val="tx2">
                    <a:lumMod val="60000"/>
                    <a:lumOff val="40000"/>
                  </a:schemeClr>
                </a:solidFill>
                <a:latin typeface="Times New Roman" panose="02020603050405020304" pitchFamily="18" charset="0"/>
                <a:cs typeface="Times New Roman" panose="02020603050405020304" pitchFamily="18" charset="0"/>
              </a:rPr>
              <a:t>sinh</a:t>
            </a:r>
            <a:r>
              <a:rPr lang="en-US"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dirty="0" err="1" smtClean="0">
                <a:solidFill>
                  <a:schemeClr val="tx2">
                    <a:lumMod val="60000"/>
                    <a:lumOff val="40000"/>
                  </a:schemeClr>
                </a:solidFill>
                <a:latin typeface="Times New Roman" panose="02020603050405020304" pitchFamily="18" charset="0"/>
                <a:cs typeface="Times New Roman" panose="02020603050405020304" pitchFamily="18" charset="0"/>
              </a:rPr>
              <a:t>tim</a:t>
            </a:r>
            <a:r>
              <a:rPr lang="en-US"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dirty="0" err="1" smtClean="0">
                <a:solidFill>
                  <a:schemeClr val="tx2">
                    <a:lumMod val="60000"/>
                    <a:lumOff val="40000"/>
                  </a:schemeClr>
                </a:solidFill>
                <a:latin typeface="Times New Roman" panose="02020603050405020304" pitchFamily="18" charset="0"/>
                <a:cs typeface="Times New Roman" panose="02020603050405020304" pitchFamily="18" charset="0"/>
              </a:rPr>
              <a:t>phổi</a:t>
            </a:r>
            <a:r>
              <a:rPr lang="en-US"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dirty="0" err="1" smtClean="0">
                <a:solidFill>
                  <a:schemeClr val="tx2">
                    <a:lumMod val="60000"/>
                    <a:lumOff val="40000"/>
                  </a:schemeClr>
                </a:solidFill>
                <a:latin typeface="Times New Roman" panose="02020603050405020304" pitchFamily="18" charset="0"/>
                <a:cs typeface="Times New Roman" panose="02020603050405020304" pitchFamily="18" charset="0"/>
              </a:rPr>
              <a:t>kết</a:t>
            </a:r>
            <a:r>
              <a:rPr lang="en-US"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dirty="0" err="1" smtClean="0">
                <a:solidFill>
                  <a:schemeClr val="tx2">
                    <a:lumMod val="60000"/>
                    <a:lumOff val="40000"/>
                  </a:schemeClr>
                </a:solidFill>
                <a:latin typeface="Times New Roman" panose="02020603050405020304" pitchFamily="18" charset="0"/>
                <a:cs typeface="Times New Roman" panose="02020603050405020304" pitchFamily="18" charset="0"/>
              </a:rPr>
              <a:t>quả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đập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hô</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hấp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trở</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lại</a:t>
            </a:r>
            <a:endParaRPr lang="en-US" dirty="0" smtClean="0">
              <a:latin typeface="Times New Roman" panose="02020603050405020304" pitchFamily="18" charset="0"/>
              <a:cs typeface="Times New Roman" panose="02020603050405020304" pitchFamily="18" charset="0"/>
            </a:endParaRPr>
          </a:p>
          <a:p>
            <a:pPr algn="just">
              <a:buFontTx/>
              <a:buNone/>
              <a:defRPr/>
            </a:pPr>
            <a:r>
              <a:rPr lang="en-US" dirty="0" smtClean="0">
                <a:latin typeface="Times New Roman" panose="02020603050405020304" pitchFamily="18" charset="0"/>
                <a:cs typeface="Times New Roman" panose="02020603050405020304" pitchFamily="18" charset="0"/>
              </a:rPr>
              <a:t>		-</a:t>
            </a:r>
            <a:r>
              <a:rPr lang="en-US" dirty="0" smtClean="0">
                <a:solidFill>
                  <a:schemeClr val="tx2">
                    <a:lumMod val="60000"/>
                    <a:lumOff val="40000"/>
                  </a:schemeClr>
                </a:solidFill>
                <a:latin typeface="Times New Roman" panose="02020603050405020304" pitchFamily="18" charset="0"/>
                <a:cs typeface="Times New Roman" panose="02020603050405020304" pitchFamily="18" charset="0"/>
              </a:rPr>
              <a:t>Tim </a:t>
            </a:r>
            <a:r>
              <a:rPr lang="en-US" dirty="0" err="1" smtClean="0">
                <a:solidFill>
                  <a:schemeClr val="tx2">
                    <a:lumMod val="60000"/>
                    <a:lumOff val="40000"/>
                  </a:schemeClr>
                </a:solidFill>
                <a:latin typeface="Times New Roman" panose="02020603050405020304" pitchFamily="18" charset="0"/>
                <a:cs typeface="Times New Roman" panose="02020603050405020304" pitchFamily="18" charset="0"/>
              </a:rPr>
              <a:t>không</a:t>
            </a:r>
            <a:r>
              <a:rPr lang="en-US"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dirty="0" err="1" smtClean="0">
                <a:solidFill>
                  <a:schemeClr val="tx2">
                    <a:lumMod val="60000"/>
                    <a:lumOff val="40000"/>
                  </a:schemeClr>
                </a:solidFill>
                <a:latin typeface="Times New Roman" panose="02020603050405020304" pitchFamily="18" charset="0"/>
                <a:cs typeface="Times New Roman" panose="02020603050405020304" pitchFamily="18" charset="0"/>
              </a:rPr>
              <a:t>đập</a:t>
            </a:r>
            <a:r>
              <a:rPr lang="en-US"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dirty="0" err="1" smtClean="0">
                <a:solidFill>
                  <a:schemeClr val="tx2">
                    <a:lumMod val="60000"/>
                    <a:lumOff val="40000"/>
                  </a:schemeClr>
                </a:solidFill>
                <a:latin typeface="Times New Roman" panose="02020603050405020304" pitchFamily="18" charset="0"/>
                <a:cs typeface="Times New Roman" panose="02020603050405020304" pitchFamily="18" charset="0"/>
              </a:rPr>
              <a:t>lại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dù</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cấp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cứu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tích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và</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đúng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sau</a:t>
            </a:r>
            <a:r>
              <a:rPr lang="en-US" dirty="0" smtClean="0">
                <a:latin typeface="Times New Roman" panose="02020603050405020304" pitchFamily="18" charset="0"/>
                <a:cs typeface="Times New Roman" panose="02020603050405020304" pitchFamily="18" charset="0"/>
              </a:rPr>
              <a:t> 60 </a:t>
            </a:r>
            <a:r>
              <a:rPr lang="en-US" dirty="0" err="1" smtClean="0">
                <a:latin typeface="Times New Roman" panose="02020603050405020304" pitchFamily="18" charset="0"/>
                <a:cs typeface="Times New Roman" panose="02020603050405020304" pitchFamily="18" charset="0"/>
              </a:rPr>
              <a:t>phút</a:t>
            </a:r>
            <a:endParaRPr lang="en-US" dirty="0" smtClean="0">
              <a:latin typeface="Times New Roman" panose="02020603050405020304" pitchFamily="18" charset="0"/>
              <a:cs typeface="Times New Roman" panose="02020603050405020304" pitchFamily="18" charset="0"/>
            </a:endParaRPr>
          </a:p>
          <a:p>
            <a:pPr algn="just">
              <a:buFontTx/>
              <a:buNone/>
              <a:defRPr/>
            </a:pPr>
            <a:r>
              <a:rPr lang="en-US" dirty="0" smtClean="0">
                <a:latin typeface="Times New Roman" panose="02020603050405020304" pitchFamily="18" charset="0"/>
                <a:cs typeface="Times New Roman" panose="02020603050405020304" pitchFamily="18" charset="0"/>
              </a:rPr>
              <a:t>		- </a:t>
            </a:r>
            <a:r>
              <a:rPr lang="en-US" dirty="0" err="1" smtClean="0">
                <a:solidFill>
                  <a:schemeClr val="tx2">
                    <a:lumMod val="60000"/>
                    <a:lumOff val="40000"/>
                  </a:schemeClr>
                </a:solidFill>
                <a:latin typeface="Times New Roman" panose="02020603050405020304" pitchFamily="18" charset="0"/>
                <a:cs typeface="Times New Roman" panose="02020603050405020304" pitchFamily="18" charset="0"/>
              </a:rPr>
              <a:t>Mất</a:t>
            </a:r>
            <a:r>
              <a:rPr lang="en-US"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dirty="0" err="1" smtClean="0">
                <a:solidFill>
                  <a:schemeClr val="tx2">
                    <a:lumMod val="60000"/>
                    <a:lumOff val="40000"/>
                  </a:schemeClr>
                </a:solidFill>
                <a:latin typeface="Times New Roman" panose="02020603050405020304" pitchFamily="18" charset="0"/>
                <a:cs typeface="Times New Roman" panose="02020603050405020304" pitchFamily="18" charset="0"/>
              </a:rPr>
              <a:t>não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ngừng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biện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cấp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cứu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tích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cực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sau</a:t>
            </a:r>
            <a:r>
              <a:rPr lang="en-US" dirty="0" smtClean="0">
                <a:latin typeface="Times New Roman" panose="02020603050405020304" pitchFamily="18" charset="0"/>
                <a:cs typeface="Times New Roman" panose="02020603050405020304" pitchFamily="18" charset="0"/>
              </a:rPr>
              <a:t> 24 </a:t>
            </a:r>
            <a:r>
              <a:rPr lang="en-US" dirty="0" err="1" smtClean="0">
                <a:latin typeface="Times New Roman" panose="02020603050405020304" pitchFamily="18" charset="0"/>
                <a:cs typeface="Times New Roman" panose="02020603050405020304" pitchFamily="18" charset="0"/>
              </a:rPr>
              <a:t>giờ</a:t>
            </a:r>
            <a:endParaRPr lang="en-US" dirty="0" smtClean="0">
              <a:latin typeface="Times New Roman" panose="02020603050405020304" pitchFamily="18" charset="0"/>
              <a:cs typeface="Times New Roman" panose="02020603050405020304" pitchFamily="18" charset="0"/>
            </a:endParaRPr>
          </a:p>
          <a:p>
            <a:pPr algn="just">
              <a:buFontTx/>
              <a:buNone/>
              <a:defRPr/>
            </a:pPr>
            <a:r>
              <a:rPr lang="en-US" dirty="0" smtClean="0">
                <a:latin typeface="Times New Roman" panose="02020603050405020304" pitchFamily="18" charset="0"/>
                <a:cs typeface="Times New Roman" panose="02020603050405020304" pitchFamily="18" charset="0"/>
              </a:rPr>
              <a:t>		- </a:t>
            </a: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đội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cấp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cứu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chuyên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nghiệp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đến</a:t>
            </a:r>
            <a:r>
              <a:rPr lang="en-US" dirty="0" smtClean="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p:txBody>
      </p:sp>
      <p:sp>
        <p:nvSpPr>
          <p:cNvPr id="4" name="Smiley Face 3">
            <a:hlinkClick r:id="rId1" action="ppaction://hlinkfile"/>
          </p:cNvPr>
          <p:cNvSpPr/>
          <p:nvPr/>
        </p:nvSpPr>
        <p:spPr>
          <a:xfrm>
            <a:off x="8382000" y="6172200"/>
            <a:ext cx="381000" cy="5334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EE9D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890">
                                            <p:txEl>
                                              <p:pRg st="1" end="1"/>
                                            </p:txEl>
                                          </p:spTgt>
                                        </p:tgtEl>
                                        <p:attrNameLst>
                                          <p:attrName>style.visibility</p:attrName>
                                        </p:attrNameLst>
                                      </p:cBhvr>
                                      <p:to>
                                        <p:strVal val="visible"/>
                                      </p:to>
                                    </p:set>
                                    <p:anim calcmode="lin" valueType="num">
                                      <p:cBhvr additive="base">
                                        <p:cTn id="7" dur="500" fill="hold"/>
                                        <p:tgtEl>
                                          <p:spTgt spid="3789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890">
                                            <p:txEl>
                                              <p:pRg st="2" end="2"/>
                                            </p:txEl>
                                          </p:spTgt>
                                        </p:tgtEl>
                                        <p:attrNameLst>
                                          <p:attrName>style.visibility</p:attrName>
                                        </p:attrNameLst>
                                      </p:cBhvr>
                                      <p:to>
                                        <p:strVal val="visible"/>
                                      </p:to>
                                    </p:set>
                                    <p:anim calcmode="lin" valueType="num">
                                      <p:cBhvr additive="base">
                                        <p:cTn id="13" dur="500" fill="hold"/>
                                        <p:tgtEl>
                                          <p:spTgt spid="3789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890">
                                            <p:txEl>
                                              <p:pRg st="3" end="3"/>
                                            </p:txEl>
                                          </p:spTgt>
                                        </p:tgtEl>
                                        <p:attrNameLst>
                                          <p:attrName>style.visibility</p:attrName>
                                        </p:attrNameLst>
                                      </p:cBhvr>
                                      <p:to>
                                        <p:strVal val="visible"/>
                                      </p:to>
                                    </p:set>
                                    <p:anim calcmode="lin" valueType="num">
                                      <p:cBhvr additive="base">
                                        <p:cTn id="19" dur="500" fill="hold"/>
                                        <p:tgtEl>
                                          <p:spTgt spid="3789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890">
                                            <p:txEl>
                                              <p:pRg st="4" end="4"/>
                                            </p:txEl>
                                          </p:spTgt>
                                        </p:tgtEl>
                                        <p:attrNameLst>
                                          <p:attrName>style.visibility</p:attrName>
                                        </p:attrNameLst>
                                      </p:cBhvr>
                                      <p:to>
                                        <p:strVal val="visible"/>
                                      </p:to>
                                    </p:set>
                                    <p:anim calcmode="lin" valueType="num">
                                      <p:cBhvr additive="base">
                                        <p:cTn id="25" dur="500" fill="hold"/>
                                        <p:tgtEl>
                                          <p:spTgt spid="3789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descr="7fac0819d7c52a9b73d4.jpg"/>
          <p:cNvPicPr>
            <a:picLocks noChangeAspect="1"/>
          </p:cNvPicPr>
          <p:nvPr/>
        </p:nvPicPr>
        <p:blipFill>
          <a:blip r:embed="rId1"/>
          <a:stretch>
            <a:fillRect/>
          </a:stretch>
        </p:blipFill>
        <p:spPr>
          <a:xfrm>
            <a:off x="0" y="0"/>
            <a:ext cx="9144000" cy="6858000"/>
          </a:xfrm>
          <a:prstGeom prst="rect">
            <a:avLst/>
          </a:prstGeom>
        </p:spPr>
      </p:pic>
      <p:sp>
        <p:nvSpPr>
          <p:cNvPr id="3" name="Content Placeholder 2"/>
          <p:cNvSpPr>
            <a:spLocks noGrp="1"/>
          </p:cNvSpPr>
          <p:nvPr>
            <p:ph idx="1"/>
          </p:nvPr>
        </p:nvSpPr>
        <p:spPr>
          <a:xfrm>
            <a:off x="114300" y="747712"/>
            <a:ext cx="8839200" cy="5519392"/>
          </a:xfrm>
          <a:solidFill>
            <a:schemeClr val="accent2">
              <a:lumMod val="20000"/>
              <a:lumOff val="80000"/>
            </a:schemeClr>
          </a:solidFill>
          <a:ln>
            <a:solidFill>
              <a:schemeClr val="tx2">
                <a:lumMod val="20000"/>
                <a:lumOff val="80000"/>
              </a:schemeClr>
            </a:solidFill>
          </a:ln>
        </p:spPr>
        <p:txBody>
          <a:bodyPr>
            <a:normAutofit/>
          </a:bodyPr>
          <a:lstStyle/>
          <a:p>
            <a:pPr marL="0" indent="0" algn="ctr">
              <a:buNone/>
            </a:pPr>
            <a:r>
              <a:rPr lang="en-US" sz="4000" b="1" dirty="0" smtClean="0">
                <a:solidFill>
                  <a:srgbClr val="C00000"/>
                </a:solidFill>
                <a:latin typeface="Arial" panose="020B0604020202020204" pitchFamily="34" charset="0"/>
                <a:cs typeface="Arial" panose="020B0604020202020204" pitchFamily="34" charset="0"/>
              </a:rPr>
              <a:t>LƯU Ý</a:t>
            </a:r>
            <a:endParaRPr lang="en-US" sz="4000" b="1" dirty="0" smtClean="0">
              <a:solidFill>
                <a:srgbClr val="C00000"/>
              </a:solidFill>
              <a:latin typeface="Arial" panose="020B0604020202020204" pitchFamily="34" charset="0"/>
              <a:cs typeface="Arial" panose="020B0604020202020204" pitchFamily="34" charset="0"/>
            </a:endParaRPr>
          </a:p>
          <a:p>
            <a:pPr marL="0" indent="0">
              <a:buNone/>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lvl="0" eaLnBrk="0" fontAlgn="base" hangingPunct="0">
              <a:spcAft>
                <a:spcPct val="0"/>
              </a:spcAft>
              <a:buNone/>
            </a:pPr>
            <a:r>
              <a:rPr lang="en-US" sz="2800" dirty="0" smtClean="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smtClean="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solidFill>
                <a:prstClr val="black"/>
              </a:solidFill>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8" y="1340769"/>
            <a:ext cx="9130951" cy="549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28710"/>
            <a:ext cx="3629020" cy="5715000"/>
          </a:xfrm>
        </p:spPr>
        <p:txBody>
          <a:bodyPr>
            <a:normAutofit/>
          </a:bodyPr>
          <a:lstStyle/>
          <a:p>
            <a:pPr marL="0" indent="0">
              <a:buNone/>
            </a:pP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grpSp>
        <p:nvGrpSpPr>
          <p:cNvPr id="10" name="Group 86"/>
          <p:cNvGrpSpPr/>
          <p:nvPr/>
        </p:nvGrpSpPr>
        <p:grpSpPr bwMode="auto">
          <a:xfrm>
            <a:off x="1979712" y="316650"/>
            <a:ext cx="5905194" cy="736375"/>
            <a:chOff x="2096" y="3389"/>
            <a:chExt cx="4248" cy="650"/>
          </a:xfrm>
          <a:solidFill>
            <a:srgbClr val="FFC000"/>
          </a:solidFill>
        </p:grpSpPr>
        <p:sp>
          <p:nvSpPr>
            <p:cNvPr id="40" name="AutoShape 72"/>
            <p:cNvSpPr>
              <a:spLocks noChangeArrowheads="1"/>
            </p:cNvSpPr>
            <p:nvPr/>
          </p:nvSpPr>
          <p:spPr bwMode="gray">
            <a:xfrm>
              <a:off x="2096" y="3389"/>
              <a:ext cx="4192" cy="650"/>
            </a:xfrm>
            <a:prstGeom prst="roundRect">
              <a:avLst>
                <a:gd name="adj" fmla="val 16667"/>
              </a:avLst>
            </a:prstGeom>
            <a:grpFill/>
            <a:ln w="12700" algn="ctr">
              <a:solidFill>
                <a:schemeClr val="bg1"/>
              </a:solidFill>
              <a:round/>
            </a:ln>
            <a:effectLst>
              <a:outerShdw dist="99190" dir="2388334" algn="ctr" rotWithShape="0">
                <a:srgbClr val="333333">
                  <a:alpha val="50000"/>
                </a:srgbClr>
              </a:outerShdw>
            </a:effectLst>
          </p:spPr>
          <p:txBody>
            <a:bodyPr wrap="none" anchor="ctr"/>
            <a:lstStyle/>
            <a:p>
              <a:pPr algn="ctr" fontAlgn="base">
                <a:spcBef>
                  <a:spcPct val="0"/>
                </a:spcBef>
                <a:spcAft>
                  <a:spcPct val="0"/>
                </a:spcAft>
              </a:pPr>
              <a:endParaRPr lang="en-US" sz="1900" dirty="0">
                <a:latin typeface="Arial" panose="020B0604020202020204" pitchFamily="34" charset="0"/>
              </a:endParaRPr>
            </a:p>
          </p:txBody>
        </p:sp>
        <p:sp>
          <p:nvSpPr>
            <p:cNvPr id="42" name="Text Box 74"/>
            <p:cNvSpPr txBox="1">
              <a:spLocks noChangeArrowheads="1"/>
            </p:cNvSpPr>
            <p:nvPr/>
          </p:nvSpPr>
          <p:spPr bwMode="gray">
            <a:xfrm>
              <a:off x="2316" y="3402"/>
              <a:ext cx="4028" cy="55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415" tIns="34208" rIns="68415" bIns="34208">
              <a:spAutoFit/>
            </a:bodyPr>
            <a:lstStyle>
              <a:lvl1pPr defTabSz="684530">
                <a:defRPr>
                  <a:solidFill>
                    <a:schemeClr val="tx1"/>
                  </a:solidFill>
                  <a:latin typeface="Arial" panose="020B0604020202020204" pitchFamily="34" charset="0"/>
                </a:defRPr>
              </a:lvl1pPr>
              <a:lvl2pPr marL="341630" defTabSz="684530">
                <a:defRPr>
                  <a:solidFill>
                    <a:schemeClr val="tx1"/>
                  </a:solidFill>
                  <a:latin typeface="Arial" panose="020B0604020202020204" pitchFamily="34" charset="0"/>
                </a:defRPr>
              </a:lvl2pPr>
              <a:lvl3pPr marL="684530" defTabSz="684530">
                <a:defRPr>
                  <a:solidFill>
                    <a:schemeClr val="tx1"/>
                  </a:solidFill>
                  <a:latin typeface="Arial" panose="020B0604020202020204" pitchFamily="34" charset="0"/>
                </a:defRPr>
              </a:lvl3pPr>
              <a:lvl4pPr marL="1025525" defTabSz="684530">
                <a:defRPr>
                  <a:solidFill>
                    <a:schemeClr val="tx1"/>
                  </a:solidFill>
                  <a:latin typeface="Arial" panose="020B0604020202020204" pitchFamily="34" charset="0"/>
                </a:defRPr>
              </a:lvl4pPr>
              <a:lvl5pPr marL="1368425" defTabSz="684530">
                <a:defRPr>
                  <a:solidFill>
                    <a:schemeClr val="tx1"/>
                  </a:solidFill>
                  <a:latin typeface="Arial" panose="020B0604020202020204" pitchFamily="34" charset="0"/>
                </a:defRPr>
              </a:lvl5pPr>
              <a:lvl6pPr marL="1825625" defTabSz="684530" fontAlgn="base">
                <a:spcBef>
                  <a:spcPct val="0"/>
                </a:spcBef>
                <a:spcAft>
                  <a:spcPct val="0"/>
                </a:spcAft>
                <a:defRPr>
                  <a:solidFill>
                    <a:schemeClr val="tx1"/>
                  </a:solidFill>
                  <a:latin typeface="Arial" panose="020B0604020202020204" pitchFamily="34" charset="0"/>
                </a:defRPr>
              </a:lvl6pPr>
              <a:lvl7pPr marL="2282825" defTabSz="684530" fontAlgn="base">
                <a:spcBef>
                  <a:spcPct val="0"/>
                </a:spcBef>
                <a:spcAft>
                  <a:spcPct val="0"/>
                </a:spcAft>
                <a:defRPr>
                  <a:solidFill>
                    <a:schemeClr val="tx1"/>
                  </a:solidFill>
                  <a:latin typeface="Arial" panose="020B0604020202020204" pitchFamily="34" charset="0"/>
                </a:defRPr>
              </a:lvl7pPr>
              <a:lvl8pPr marL="2740025" defTabSz="684530" fontAlgn="base">
                <a:spcBef>
                  <a:spcPct val="0"/>
                </a:spcBef>
                <a:spcAft>
                  <a:spcPct val="0"/>
                </a:spcAft>
                <a:defRPr>
                  <a:solidFill>
                    <a:schemeClr val="tx1"/>
                  </a:solidFill>
                  <a:latin typeface="Arial" panose="020B0604020202020204" pitchFamily="34" charset="0"/>
                </a:defRPr>
              </a:lvl8pPr>
              <a:lvl9pPr marL="3197225" defTabSz="684530" fontAlgn="base">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3600" b="1" dirty="0" smtClean="0">
                  <a:latin typeface="Times New Roman" panose="02020603050405020304" pitchFamily="18" charset="0"/>
                  <a:cs typeface="Times New Roman" panose="02020603050405020304" pitchFamily="18" charset="0"/>
                </a:rPr>
                <a:t>TÚI CỨU THƯƠNG</a:t>
              </a:r>
              <a:endParaRPr lang="en-US" sz="3600" b="1" dirty="0">
                <a:latin typeface="Times New Roman" panose="02020603050405020304" pitchFamily="18" charset="0"/>
                <a:cs typeface="Times New Roman" panose="02020603050405020304" pitchFamily="18" charset="0"/>
              </a:endParaRPr>
            </a:p>
          </p:txBody>
        </p:sp>
      </p:grpSp>
      <p:sp>
        <p:nvSpPr>
          <p:cNvPr id="1026" name="AutoShape 2"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28" name="AutoShape 4"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30" name="AutoShape 6"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32" name="AutoShape 8"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34" name="AutoShape 10"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36" name="AutoShape 12"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38" name="AutoShape 14" descr="https://healthvietnam.vn/template/daotao/images/chuyenthuong/03.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40" name="AutoShape 16" descr="https://healthvietnam.vn/template/daotao/images/chuyenthuong/03.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pic>
        <p:nvPicPr>
          <p:cNvPr id="378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75656" y="1124744"/>
            <a:ext cx="6840760" cy="541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28710"/>
            <a:ext cx="3629020" cy="5715000"/>
          </a:xfrm>
        </p:spPr>
        <p:txBody>
          <a:bodyPr>
            <a:normAutofit/>
          </a:bodyPr>
          <a:lstStyle/>
          <a:p>
            <a:pPr marL="0" indent="0">
              <a:buNone/>
            </a:pPr>
            <a:r>
              <a:rPr lang="en-US" sz="2800"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p:txBody>
      </p:sp>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1026" name="AutoShape 2"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28" name="AutoShape 4"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30" name="AutoShape 6"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32" name="AutoShape 8"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34" name="AutoShape 10"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36" name="AutoShape 12"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38" name="AutoShape 14" descr="https://healthvietnam.vn/template/daotao/images/chuyenthuong/03.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40" name="AutoShape 16" descr="https://healthvietnam.vn/template/daotao/images/chuyenthuong/03.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pic>
        <p:nvPicPr>
          <p:cNvPr id="3891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43608" y="381000"/>
            <a:ext cx="7488832"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1026" name="AutoShape 2"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28" name="AutoShape 4"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30" name="AutoShape 6"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32" name="AutoShape 8"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34" name="AutoShape 10"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36" name="AutoShape 12" descr="https://healthvietnam.vn/template/daotao/images/chuyenthuong/0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38" name="AutoShape 14" descr="https://healthvietnam.vn/template/daotao/images/chuyenthuong/03.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1040" name="AutoShape 16" descr="https://healthvietnam.vn/template/daotao/images/chuyenthuong/03.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p>
        </p:txBody>
      </p:sp>
      <p:sp>
        <p:nvSpPr>
          <p:cNvPr id="3" name="Title 2"/>
          <p:cNvSpPr>
            <a:spLocks noGrp="1"/>
          </p:cNvSpPr>
          <p:nvPr>
            <p:ph type="title"/>
          </p:nvPr>
        </p:nvSpPr>
        <p:spPr/>
        <p:txBody>
          <a:bodyPr/>
          <a:lstStyle/>
          <a:p>
            <a:r>
              <a:rPr lang="en-US" dirty="0"/>
              <a:t>  </a:t>
            </a:r>
            <a:endParaRPr lang="en-US" dirty="0"/>
          </a:p>
        </p:txBody>
      </p:sp>
      <p:pic>
        <p:nvPicPr>
          <p:cNvPr id="337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583"/>
            <a:ext cx="9143999" cy="686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34818" name="Picture 2" descr="C:\Users\Asus\Pictures\Screenshots\Screenshot (93).png"/>
          <p:cNvPicPr>
            <a:picLocks noChangeAspect="1" noChangeArrowheads="1"/>
          </p:cNvPicPr>
          <p:nvPr/>
        </p:nvPicPr>
        <p:blipFill rotWithShape="1">
          <a:blip r:embed="rId1">
            <a:extLst>
              <a:ext uri="{28A0092B-C50C-407E-A947-70E740481C1C}">
                <a14:useLocalDpi xmlns:a14="http://schemas.microsoft.com/office/drawing/2010/main" val="0"/>
              </a:ext>
            </a:extLst>
          </a:blip>
          <a:srcRect l="19494" t="22323" r="18483" b="22097"/>
          <a:stretch>
            <a:fillRect/>
          </a:stretch>
        </p:blipFill>
        <p:spPr bwMode="auto">
          <a:xfrm>
            <a:off x="363390" y="620688"/>
            <a:ext cx="8529089" cy="52565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AutoShape 4"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74" name="AutoShape 6" descr="CÃ¡c loáº¡i kim trong chÃ¢m cá»©u â Bá»nh viá»n Y DÆ°á»£c cá» truyá»n VÄ©nh PhÃºc"/>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0" name="AutoShape 12"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2" name="AutoShape 14" descr="Äiá»u trá» liá»t máº·t ngoáº¡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2784" name="AutoShape 16" descr="Äiá»u trá» liÃªÌ£t mÄÌ£t ngoaÌ£i biÃ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6" name="AutoShape 4"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sp>
        <p:nvSpPr>
          <p:cNvPr id="33798" name="AutoShape 6" descr="há»c Y: phÆ°Æ¡ng phÃ¡p chÃ¢m cá»©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vi-VN"/>
          </a:p>
        </p:txBody>
      </p:sp>
      <p:pic>
        <p:nvPicPr>
          <p:cNvPr id="35842" name="Picture 2" descr="C:\Users\Asus\Pictures\Screenshots\Screenshot (94).png"/>
          <p:cNvPicPr>
            <a:picLocks noChangeAspect="1" noChangeArrowheads="1"/>
          </p:cNvPicPr>
          <p:nvPr/>
        </p:nvPicPr>
        <p:blipFill rotWithShape="1">
          <a:blip r:embed="rId1">
            <a:extLst>
              <a:ext uri="{28A0092B-C50C-407E-A947-70E740481C1C}">
                <a14:useLocalDpi xmlns:a14="http://schemas.microsoft.com/office/drawing/2010/main" val="0"/>
              </a:ext>
            </a:extLst>
          </a:blip>
          <a:srcRect l="19831" t="18727" r="17388" b="18652"/>
          <a:stretch>
            <a:fillRect/>
          </a:stretch>
        </p:blipFill>
        <p:spPr bwMode="auto">
          <a:xfrm>
            <a:off x="155575" y="332656"/>
            <a:ext cx="8859162" cy="56886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580TGp_general_light">
  <a:themeElements>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580TGp_general_light">
  <a:themeElements>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580TGp_general_light">
  <a:themeElements>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580TGp_general_light">
  <a:themeElements>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580TGp_general_light">
  <a:themeElements>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580TGp_general_light">
  <a:themeElements>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580TGp_general_light">
  <a:themeElements>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13489</Words>
  <Application>WPS Slides</Application>
  <PresentationFormat>On-screen Show (4:3)</PresentationFormat>
  <Paragraphs>601</Paragraphs>
  <Slides>79</Slides>
  <Notes>2</Notes>
  <HiddenSlides>0</HiddenSlides>
  <MMClips>0</MMClips>
  <ScaleCrop>false</ScaleCrop>
  <HeadingPairs>
    <vt:vector size="8" baseType="variant">
      <vt:variant>
        <vt:lpstr>已用的字体</vt:lpstr>
      </vt:variant>
      <vt:variant>
        <vt:i4>18</vt:i4>
      </vt:variant>
      <vt:variant>
        <vt:lpstr>主题</vt:lpstr>
      </vt:variant>
      <vt:variant>
        <vt:i4>8</vt:i4>
      </vt:variant>
      <vt:variant>
        <vt:lpstr>嵌入 OLE 服务器</vt:lpstr>
      </vt:variant>
      <vt:variant>
        <vt:i4>2</vt:i4>
      </vt:variant>
      <vt:variant>
        <vt:lpstr>幻灯片标题</vt:lpstr>
      </vt:variant>
      <vt:variant>
        <vt:i4>79</vt:i4>
      </vt:variant>
    </vt:vector>
  </HeadingPairs>
  <TitlesOfParts>
    <vt:vector size="107" baseType="lpstr">
      <vt:lpstr>Arial</vt:lpstr>
      <vt:lpstr>SimSun</vt:lpstr>
      <vt:lpstr>Wingdings</vt:lpstr>
      <vt:lpstr>Arial Black</vt:lpstr>
      <vt:lpstr>Times New Roman</vt:lpstr>
      <vt:lpstr>.VnTime</vt:lpstr>
      <vt:lpstr>Segoe Print</vt:lpstr>
      <vt:lpstr>LilyUPC</vt:lpstr>
      <vt:lpstr>Microsoft Sans Serif</vt:lpstr>
      <vt:lpstr>Roboto</vt:lpstr>
      <vt:lpstr>Calibri</vt:lpstr>
      <vt:lpstr>Microsoft YaHei</vt:lpstr>
      <vt:lpstr>Arial Unicode MS</vt:lpstr>
      <vt:lpstr>Courier New</vt:lpstr>
      <vt:lpstr>Times New Roman</vt:lpstr>
      <vt:lpstr>Wingdings</vt:lpstr>
      <vt:lpstr>Symbol</vt:lpstr>
      <vt:lpstr>Arial</vt:lpstr>
      <vt:lpstr>580TGp_general_light</vt:lpstr>
      <vt:lpstr>4_580TGp_general_light</vt:lpstr>
      <vt:lpstr>2_Office Theme</vt:lpstr>
      <vt:lpstr>1_580TGp_general_light</vt:lpstr>
      <vt:lpstr>2_580TGp_general_light</vt:lpstr>
      <vt:lpstr>3_580TGp_general_light</vt:lpstr>
      <vt:lpstr>5_580TGp_general_light</vt:lpstr>
      <vt:lpstr>6_580TGp_general_light</vt:lpstr>
      <vt:lpstr>Paint.Picture</vt:lpstr>
      <vt:lpstr>Paint.Picture</vt:lpstr>
      <vt:lpstr>  </vt:lpstr>
      <vt:lpstr>PHƯƠNG PHÁP  CỨU HỘ AN TOÀN  VÀ SƠ CẤP CỨU BAN ĐẦU </vt:lpstr>
      <vt:lpstr>NỘI DUNG</vt:lpstr>
      <vt:lpstr>PowerPoint 演示文稿</vt:lpstr>
      <vt:lpstr>PowerPoint 演示文稿</vt:lpstr>
      <vt:lpstr>PowerPoint 演示文稿</vt:lpstr>
      <vt:lpstr>Sơ cấp cứu là gì?</vt:lpstr>
      <vt:lpstr>PowerPoint 演示文稿</vt:lpstr>
      <vt:lpstr>PowerPoint 演示文稿</vt:lpstr>
      <vt:lpstr>Mục tiêu của sơ cứu ban đầu:</vt:lpstr>
      <vt:lpstr>Nguyên tắc chung của sơ cứu ban đầu:</vt:lpstr>
      <vt:lpstr>Các bước khi tiến hành sơ cấp cứu</vt:lpstr>
      <vt:lpstr>CÁC KỸ THUẬT SƠ CẤP CỨU</vt:lpstr>
      <vt:lpstr>1. ĐÁNH GIÁ TÌNH TRẠNG CHẤN THƯƠNG</vt:lpstr>
      <vt:lpstr>PowerPoint 演示文稿</vt:lpstr>
      <vt:lpstr>ĐÁNH GIÁ TÌNH TRẠNG CHẤN THƯƠNG</vt:lpstr>
      <vt:lpstr>ĐÁNH GIÁ TÌNH TRẠNG CHẤN THƯƠNG</vt:lpstr>
      <vt:lpstr>ĐÁNH GIÁ TÌNH TRẠNG CHẤN THƯƠNG</vt:lpstr>
      <vt:lpstr>ĐÁNH GIÁ TÌNH TRẠNG CHẤN THƯƠNG</vt:lpstr>
      <vt:lpstr>PowerPoint 演示文稿</vt:lpstr>
      <vt:lpstr>ĐÁNH GIÁ TÌNH TRẠNG CHẤN THƯƠNG</vt:lpstr>
      <vt:lpstr>ĐÁNH GIÁ TÌNH TRẠNG CHẤN THƯƠNG</vt:lpstr>
      <vt:lpstr>ĐÁNH GIÁ TÌNH TRẠNG CHẤN THƯƠNG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6 kiểu băng cơ bản để băng bó vết thương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Phương pháp  ép tim ngoài lồng ngực</vt:lpstr>
      <vt:lpstr>PowerPoint 演示文稿</vt:lpstr>
      <vt:lpstr>PowerPoint 演示文稿</vt:lpstr>
      <vt:lpstr>PowerPoint 演示文稿</vt:lpstr>
      <vt:lpstr>PowerPoint 演示文稿</vt:lpstr>
      <vt:lpstr>Phương pháp ép tim ngoài lồng ngực </vt:lpstr>
      <vt:lpstr>Phương pháp thổi ngạt</vt:lpstr>
      <vt:lpstr>PowerPoint 演示文稿</vt:lpstr>
      <vt:lpstr>PowerPoint 演示文稿</vt:lpstr>
      <vt:lpstr>PowerPoint 演示文稿</vt:lpstr>
      <vt:lpstr>PowerPoint 演示文稿</vt:lpstr>
      <vt:lpstr>PowerPoint 演示文稿</vt:lpstr>
      <vt:lpstr>PowerPoint 演示文稿</vt:lpstr>
      <vt:lpstr>Cấp cứu  ngừng tuần hoàn, ngừng hô hấp (cơ bản)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KỸ THUẬT CHÂM CỨU</dc:title>
  <dc:creator>Hieu</dc:creator>
  <cp:lastModifiedBy>Lài Trần</cp:lastModifiedBy>
  <cp:revision>433</cp:revision>
  <dcterms:created xsi:type="dcterms:W3CDTF">2006-08-16T00:00:00Z</dcterms:created>
  <dcterms:modified xsi:type="dcterms:W3CDTF">2025-04-28T13:13:45Z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129898CFB9864DF39B7D513E29601621_12</vt:lpwstr>
  </property>
  <property fmtid="{D5CDD505-2E9C-101B-9397-08002B2CF9AE}" pid="3" name="KSOProductBuildVer">
    <vt:lpwstr>1033-12.2.0.20795</vt:lpwstr>
  </property>
</Properties>
</file>